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64" r:id="rId4"/>
    <p:sldId id="261" r:id="rId5"/>
    <p:sldId id="260" r:id="rId6"/>
    <p:sldId id="265" r:id="rId7"/>
    <p:sldId id="262" r:id="rId8"/>
    <p:sldId id="259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81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66AB7-3EA4-4EBB-BE9E-615A56A2DAE6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1F7F6-CF87-454B-BD02-7640AF49A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1F7F6-CF87-454B-BD02-7640AF49AFE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7/20/2009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 time to weep, And a time to laugh; A time to mourn, And a time to dance …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Ecclesiastes 3.4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Nehemiah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i="1" dirty="0" smtClean="0">
                <a:latin typeface="+mj-lt"/>
              </a:rPr>
              <a:t>"The Lord has Comforted"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Earlier versions of the LXX and Vulgate called 2</a:t>
            </a:r>
            <a:r>
              <a:rPr lang="en-US" sz="3200" baseline="30000" dirty="0" smtClean="0">
                <a:latin typeface="+mj-lt"/>
              </a:rPr>
              <a:t>nd</a:t>
            </a:r>
            <a:r>
              <a:rPr lang="en-US" sz="3200" dirty="0" smtClean="0">
                <a:latin typeface="+mj-lt"/>
              </a:rPr>
              <a:t> Ezra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09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Ezra/Nehemiah counted as one book in </a:t>
            </a:r>
            <a:r>
              <a:rPr lang="en-US" sz="3200" dirty="0" err="1" smtClean="0">
                <a:latin typeface="+mj-lt"/>
              </a:rPr>
              <a:t>Tanakh</a:t>
            </a: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“Mr. Gorbachev, tear down this wall!” </a:t>
            </a:r>
            <a:r>
              <a:rPr lang="en-US" sz="3200" dirty="0" smtClean="0">
                <a:latin typeface="+mj-lt"/>
              </a:rPr>
              <a:t>– President Reagan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169855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"Come and let us build the wall of Jerusalem, that we may no longer be a reproach.” </a:t>
            </a:r>
            <a:r>
              <a:rPr lang="en-US" sz="3200" dirty="0" smtClean="0">
                <a:latin typeface="+mj-lt"/>
              </a:rPr>
              <a:t>– Nehemiah 2.17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57200" y="1815026"/>
            <a:ext cx="7315200" cy="533400"/>
            <a:chOff x="457200" y="838200"/>
            <a:chExt cx="7315200" cy="533400"/>
          </a:xfrm>
        </p:grpSpPr>
        <p:grpSp>
          <p:nvGrpSpPr>
            <p:cNvPr id="7" name="Group 18"/>
            <p:cNvGrpSpPr/>
            <p:nvPr/>
          </p:nvGrpSpPr>
          <p:grpSpPr>
            <a:xfrm>
              <a:off x="457200" y="838200"/>
              <a:ext cx="7315200" cy="533400"/>
              <a:chOff x="457200" y="838200"/>
              <a:chExt cx="731520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57200" y="838200"/>
                <a:ext cx="7315200" cy="533400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rot="5400000">
                <a:off x="20193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11049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47625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38481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29337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56769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6591300" y="1104900"/>
                <a:ext cx="5334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866900" y="902525"/>
              <a:ext cx="1066800" cy="40011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470 BC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78875" y="914400"/>
              <a:ext cx="1066800" cy="40011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450 BC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07675" y="914400"/>
              <a:ext cx="1066800" cy="40011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430 BC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24600" y="914400"/>
              <a:ext cx="1066800" cy="40011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410 BC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973881" y="4104319"/>
            <a:ext cx="152400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Ezra Returns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458 BC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3848" y="4104317"/>
            <a:ext cx="1612392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Nehemiah’s 1</a:t>
            </a:r>
            <a:r>
              <a:rPr lang="en-US" sz="1600" baseline="30000" dirty="0" smtClean="0">
                <a:latin typeface="Magneto" pitchFamily="82" charset="0"/>
              </a:rPr>
              <a:t>st</a:t>
            </a:r>
            <a:r>
              <a:rPr lang="en-US" sz="1600" dirty="0" smtClean="0">
                <a:latin typeface="Magneto" pitchFamily="82" charset="0"/>
              </a:rPr>
              <a:t> term 444-432 BC</a:t>
            </a:r>
          </a:p>
        </p:txBody>
      </p:sp>
      <p:sp>
        <p:nvSpPr>
          <p:cNvPr id="24" name="Right Triangle 23"/>
          <p:cNvSpPr/>
          <p:nvPr/>
        </p:nvSpPr>
        <p:spPr>
          <a:xfrm rot="10800000" flipH="1">
            <a:off x="3742944" y="2438399"/>
            <a:ext cx="914400" cy="1600200"/>
          </a:xfrm>
          <a:prstGeom prst="rtTriangl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2" idx="0"/>
          </p:cNvCxnSpPr>
          <p:nvPr/>
        </p:nvCxnSpPr>
        <p:spPr>
          <a:xfrm rot="5400000" flipH="1" flipV="1">
            <a:off x="1266373" y="2907909"/>
            <a:ext cx="1665919" cy="72690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306824" y="4110413"/>
            <a:ext cx="1898904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Nehemiah’s 2</a:t>
            </a:r>
            <a:r>
              <a:rPr lang="en-US" sz="1600" baseline="30000" dirty="0" smtClean="0">
                <a:latin typeface="Magneto" pitchFamily="82" charset="0"/>
              </a:rPr>
              <a:t>nd</a:t>
            </a:r>
            <a:r>
              <a:rPr lang="en-US" sz="1600" dirty="0" smtClean="0">
                <a:latin typeface="Magneto" pitchFamily="82" charset="0"/>
              </a:rPr>
              <a:t> term begins 424 BC</a:t>
            </a:r>
          </a:p>
        </p:txBody>
      </p:sp>
      <p:cxnSp>
        <p:nvCxnSpPr>
          <p:cNvPr id="29" name="Straight Arrow Connector 28"/>
          <p:cNvCxnSpPr>
            <a:stCxn id="27" idx="0"/>
          </p:cNvCxnSpPr>
          <p:nvPr/>
        </p:nvCxnSpPr>
        <p:spPr>
          <a:xfrm rot="5400000" flipH="1" flipV="1">
            <a:off x="4618284" y="3080251"/>
            <a:ext cx="1668155" cy="39217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64943" y="1214479"/>
            <a:ext cx="1938028" cy="677331"/>
            <a:chOff x="68550" y="1214479"/>
            <a:chExt cx="1295772" cy="677331"/>
          </a:xfrm>
        </p:grpSpPr>
        <p:sp>
          <p:nvSpPr>
            <p:cNvPr id="32" name="Right Arrow 31"/>
            <p:cNvSpPr/>
            <p:nvPr/>
          </p:nvSpPr>
          <p:spPr>
            <a:xfrm rot="10800000">
              <a:off x="68550" y="1214479"/>
              <a:ext cx="1295772" cy="677331"/>
            </a:xfrm>
            <a:prstGeom prst="rightArrow">
              <a:avLst/>
            </a:prstGeom>
            <a:solidFill>
              <a:srgbClr val="FFFFFF">
                <a:alpha val="74902"/>
              </a:srgb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3722" y="1394702"/>
              <a:ext cx="914399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Magneto" pitchFamily="82" charset="0"/>
                </a:rPr>
                <a:t>Xerxes </a:t>
              </a:r>
              <a:r>
                <a:rPr lang="en-US" sz="1600" b="1" i="1" dirty="0" smtClean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</a:t>
              </a:r>
              <a:endParaRPr lang="en-US" sz="1600" dirty="0" smtClean="0">
                <a:solidFill>
                  <a:schemeClr val="accent2">
                    <a:lumMod val="50000"/>
                  </a:schemeClr>
                </a:solidFill>
                <a:latin typeface="Magneto" pitchFamily="82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003447" y="1385991"/>
            <a:ext cx="3649208" cy="338554"/>
          </a:xfrm>
          <a:prstGeom prst="rect">
            <a:avLst/>
          </a:prstGeom>
          <a:solidFill>
            <a:srgbClr val="FFFFFF">
              <a:alpha val="74902"/>
            </a:srgb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Magneto" pitchFamily="82" charset="0"/>
              </a:rPr>
              <a:t>Artaxerxes</a:t>
            </a:r>
            <a:endParaRPr lang="en-US" sz="1600" b="1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7" grpId="0" animBg="1"/>
      <p:bldP spid="27" grpId="1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Ezra</a:t>
            </a:r>
            <a:r>
              <a:rPr lang="en-US" sz="3200" dirty="0" smtClean="0">
                <a:latin typeface="+mj-lt"/>
              </a:rPr>
              <a:t> = spiritual aspects of return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526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Nehemiah</a:t>
            </a:r>
            <a:r>
              <a:rPr lang="en-US" sz="3200" dirty="0" smtClean="0">
                <a:latin typeface="+mj-lt"/>
              </a:rPr>
              <a:t> = physical aspects of return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547" y="1307939"/>
            <a:ext cx="5595278" cy="433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784922" y="4074289"/>
            <a:ext cx="2048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Spike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7568" y="4944319"/>
            <a:ext cx="2048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Chester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4078680"/>
            <a:ext cx="2048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Sanballat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4941425"/>
            <a:ext cx="2048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Tobiah</a:t>
            </a:r>
            <a:endParaRPr lang="en-US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57"/>
          <p:cNvSpPr/>
          <p:nvPr/>
        </p:nvSpPr>
        <p:spPr>
          <a:xfrm>
            <a:off x="1297310" y="1146140"/>
            <a:ext cx="2362200" cy="4259483"/>
          </a:xfrm>
          <a:custGeom>
            <a:avLst/>
            <a:gdLst>
              <a:gd name="connsiteX0" fmla="*/ 2025569 w 2025569"/>
              <a:gd name="connsiteY0" fmla="*/ 4259483 h 4259483"/>
              <a:gd name="connsiteX1" fmla="*/ 1794076 w 2025569"/>
              <a:gd name="connsiteY1" fmla="*/ 3727048 h 4259483"/>
              <a:gd name="connsiteX2" fmla="*/ 1736202 w 2025569"/>
              <a:gd name="connsiteY2" fmla="*/ 3252486 h 4259483"/>
              <a:gd name="connsiteX3" fmla="*/ 1736202 w 2025569"/>
              <a:gd name="connsiteY3" fmla="*/ 2963119 h 4259483"/>
              <a:gd name="connsiteX4" fmla="*/ 1585731 w 2025569"/>
              <a:gd name="connsiteY4" fmla="*/ 2604304 h 4259483"/>
              <a:gd name="connsiteX5" fmla="*/ 1562582 w 2025569"/>
              <a:gd name="connsiteY5" fmla="*/ 2569580 h 4259483"/>
              <a:gd name="connsiteX6" fmla="*/ 1388962 w 2025569"/>
              <a:gd name="connsiteY6" fmla="*/ 2280213 h 4259483"/>
              <a:gd name="connsiteX7" fmla="*/ 1273215 w 2025569"/>
              <a:gd name="connsiteY7" fmla="*/ 1851949 h 4259483"/>
              <a:gd name="connsiteX8" fmla="*/ 1145893 w 2025569"/>
              <a:gd name="connsiteY8" fmla="*/ 1551007 h 4259483"/>
              <a:gd name="connsiteX9" fmla="*/ 1122744 w 2025569"/>
              <a:gd name="connsiteY9" fmla="*/ 1504709 h 4259483"/>
              <a:gd name="connsiteX10" fmla="*/ 972273 w 2025569"/>
              <a:gd name="connsiteY10" fmla="*/ 1180618 h 4259483"/>
              <a:gd name="connsiteX11" fmla="*/ 879676 w 2025569"/>
              <a:gd name="connsiteY11" fmla="*/ 995423 h 4259483"/>
              <a:gd name="connsiteX12" fmla="*/ 844952 w 2025569"/>
              <a:gd name="connsiteY12" fmla="*/ 914400 h 4259483"/>
              <a:gd name="connsiteX13" fmla="*/ 729205 w 2025569"/>
              <a:gd name="connsiteY13" fmla="*/ 520861 h 4259483"/>
              <a:gd name="connsiteX14" fmla="*/ 590308 w 2025569"/>
              <a:gd name="connsiteY14" fmla="*/ 0 h 4259483"/>
              <a:gd name="connsiteX15" fmla="*/ 0 w 2025569"/>
              <a:gd name="connsiteY15" fmla="*/ 578734 h 4259483"/>
              <a:gd name="connsiteX16" fmla="*/ 497711 w 2025569"/>
              <a:gd name="connsiteY16" fmla="*/ 1516283 h 4259483"/>
              <a:gd name="connsiteX17" fmla="*/ 659757 w 2025569"/>
              <a:gd name="connsiteY17" fmla="*/ 1967696 h 4259483"/>
              <a:gd name="connsiteX18" fmla="*/ 706055 w 2025569"/>
              <a:gd name="connsiteY18" fmla="*/ 2037144 h 4259483"/>
              <a:gd name="connsiteX19" fmla="*/ 902825 w 2025569"/>
              <a:gd name="connsiteY19" fmla="*/ 2361235 h 4259483"/>
              <a:gd name="connsiteX20" fmla="*/ 1157468 w 2025569"/>
              <a:gd name="connsiteY20" fmla="*/ 3090440 h 4259483"/>
              <a:gd name="connsiteX21" fmla="*/ 1412111 w 2025569"/>
              <a:gd name="connsiteY21" fmla="*/ 3634451 h 4259483"/>
              <a:gd name="connsiteX22" fmla="*/ 1423686 w 2025569"/>
              <a:gd name="connsiteY22" fmla="*/ 3669175 h 4259483"/>
              <a:gd name="connsiteX23" fmla="*/ 1527858 w 2025569"/>
              <a:gd name="connsiteY23" fmla="*/ 4085863 h 4259483"/>
              <a:gd name="connsiteX24" fmla="*/ 1551007 w 2025569"/>
              <a:gd name="connsiteY24" fmla="*/ 4120587 h 4259483"/>
              <a:gd name="connsiteX25" fmla="*/ 1724627 w 2025569"/>
              <a:gd name="connsiteY25" fmla="*/ 4213185 h 4259483"/>
              <a:gd name="connsiteX26" fmla="*/ 1736202 w 2025569"/>
              <a:gd name="connsiteY26" fmla="*/ 4213185 h 4259483"/>
              <a:gd name="connsiteX27" fmla="*/ 2025569 w 2025569"/>
              <a:gd name="connsiteY27" fmla="*/ 4259483 h 425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25569" h="4259483">
                <a:moveTo>
                  <a:pt x="2025569" y="4259483"/>
                </a:moveTo>
                <a:lnTo>
                  <a:pt x="1794076" y="3727048"/>
                </a:lnTo>
                <a:lnTo>
                  <a:pt x="1736202" y="3252486"/>
                </a:lnTo>
                <a:lnTo>
                  <a:pt x="1736202" y="2963119"/>
                </a:lnTo>
                <a:cubicBezTo>
                  <a:pt x="1686045" y="2843514"/>
                  <a:pt x="1638082" y="2722965"/>
                  <a:pt x="1585731" y="2604304"/>
                </a:cubicBezTo>
                <a:cubicBezTo>
                  <a:pt x="1580116" y="2591577"/>
                  <a:pt x="1562582" y="2569580"/>
                  <a:pt x="1562582" y="2569580"/>
                </a:cubicBezTo>
                <a:lnTo>
                  <a:pt x="1388962" y="2280213"/>
                </a:lnTo>
                <a:lnTo>
                  <a:pt x="1273215" y="1851949"/>
                </a:lnTo>
                <a:cubicBezTo>
                  <a:pt x="1230774" y="1751635"/>
                  <a:pt x="1187540" y="1651653"/>
                  <a:pt x="1145893" y="1551007"/>
                </a:cubicBezTo>
                <a:cubicBezTo>
                  <a:pt x="1127116" y="1505630"/>
                  <a:pt x="1145396" y="1527359"/>
                  <a:pt x="1122744" y="1504709"/>
                </a:cubicBezTo>
                <a:cubicBezTo>
                  <a:pt x="970599" y="1188716"/>
                  <a:pt x="972273" y="1307810"/>
                  <a:pt x="972273" y="1180618"/>
                </a:cubicBezTo>
                <a:cubicBezTo>
                  <a:pt x="941407" y="1118886"/>
                  <a:pt x="908236" y="1058255"/>
                  <a:pt x="879676" y="995423"/>
                </a:cubicBezTo>
                <a:cubicBezTo>
                  <a:pt x="838217" y="904214"/>
                  <a:pt x="877488" y="946939"/>
                  <a:pt x="844952" y="914400"/>
                </a:cubicBezTo>
                <a:cubicBezTo>
                  <a:pt x="738443" y="535705"/>
                  <a:pt x="798134" y="658724"/>
                  <a:pt x="729205" y="520861"/>
                </a:cubicBezTo>
                <a:lnTo>
                  <a:pt x="590308" y="0"/>
                </a:lnTo>
                <a:lnTo>
                  <a:pt x="0" y="578734"/>
                </a:lnTo>
                <a:cubicBezTo>
                  <a:pt x="166094" y="891149"/>
                  <a:pt x="339471" y="1199817"/>
                  <a:pt x="497711" y="1516283"/>
                </a:cubicBezTo>
                <a:cubicBezTo>
                  <a:pt x="551726" y="1666754"/>
                  <a:pt x="571077" y="1834674"/>
                  <a:pt x="659757" y="1967696"/>
                </a:cubicBezTo>
                <a:lnTo>
                  <a:pt x="706055" y="2037144"/>
                </a:lnTo>
                <a:lnTo>
                  <a:pt x="902825" y="2361235"/>
                </a:lnTo>
                <a:lnTo>
                  <a:pt x="1157468" y="3090440"/>
                </a:lnTo>
                <a:cubicBezTo>
                  <a:pt x="1242349" y="3271777"/>
                  <a:pt x="1328438" y="3452553"/>
                  <a:pt x="1412111" y="3634451"/>
                </a:cubicBezTo>
                <a:cubicBezTo>
                  <a:pt x="1417210" y="3645535"/>
                  <a:pt x="1423686" y="3669175"/>
                  <a:pt x="1423686" y="3669175"/>
                </a:cubicBezTo>
                <a:cubicBezTo>
                  <a:pt x="1458410" y="3808071"/>
                  <a:pt x="1492298" y="3947179"/>
                  <a:pt x="1527858" y="4085863"/>
                </a:cubicBezTo>
                <a:cubicBezTo>
                  <a:pt x="1537700" y="4124247"/>
                  <a:pt x="1528166" y="4120587"/>
                  <a:pt x="1551007" y="4120587"/>
                </a:cubicBezTo>
                <a:cubicBezTo>
                  <a:pt x="1606452" y="4152930"/>
                  <a:pt x="1660448" y="4197140"/>
                  <a:pt x="1724627" y="4213185"/>
                </a:cubicBezTo>
                <a:cubicBezTo>
                  <a:pt x="1728370" y="4214121"/>
                  <a:pt x="1732344" y="4213185"/>
                  <a:pt x="1736202" y="4213185"/>
                </a:cubicBezTo>
                <a:lnTo>
                  <a:pt x="2025569" y="4259483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1770185" y="2133600"/>
            <a:ext cx="2004646" cy="2930769"/>
          </a:xfrm>
          <a:custGeom>
            <a:avLst/>
            <a:gdLst>
              <a:gd name="connsiteX0" fmla="*/ 1735015 w 2087651"/>
              <a:gd name="connsiteY0" fmla="*/ 0 h 2930769"/>
              <a:gd name="connsiteX1" fmla="*/ 1043353 w 2087651"/>
              <a:gd name="connsiteY1" fmla="*/ 117231 h 2930769"/>
              <a:gd name="connsiteX2" fmla="*/ 433753 w 2087651"/>
              <a:gd name="connsiteY2" fmla="*/ 363415 h 2930769"/>
              <a:gd name="connsiteX3" fmla="*/ 644769 w 2087651"/>
              <a:gd name="connsiteY3" fmla="*/ 1219200 h 2930769"/>
              <a:gd name="connsiteX4" fmla="*/ 0 w 2087651"/>
              <a:gd name="connsiteY4" fmla="*/ 1336431 h 2930769"/>
              <a:gd name="connsiteX5" fmla="*/ 46892 w 2087651"/>
              <a:gd name="connsiteY5" fmla="*/ 1582615 h 2930769"/>
              <a:gd name="connsiteX6" fmla="*/ 199292 w 2087651"/>
              <a:gd name="connsiteY6" fmla="*/ 1910862 h 2930769"/>
              <a:gd name="connsiteX7" fmla="*/ 468923 w 2087651"/>
              <a:gd name="connsiteY7" fmla="*/ 2203938 h 2930769"/>
              <a:gd name="connsiteX8" fmla="*/ 844061 w 2087651"/>
              <a:gd name="connsiteY8" fmla="*/ 2438400 h 2930769"/>
              <a:gd name="connsiteX9" fmla="*/ 1043353 w 2087651"/>
              <a:gd name="connsiteY9" fmla="*/ 2579077 h 2930769"/>
              <a:gd name="connsiteX10" fmla="*/ 1242646 w 2087651"/>
              <a:gd name="connsiteY10" fmla="*/ 2672862 h 2930769"/>
              <a:gd name="connsiteX11" fmla="*/ 1406769 w 2087651"/>
              <a:gd name="connsiteY11" fmla="*/ 2743200 h 2930769"/>
              <a:gd name="connsiteX12" fmla="*/ 1606061 w 2087651"/>
              <a:gd name="connsiteY12" fmla="*/ 2860431 h 2930769"/>
              <a:gd name="connsiteX13" fmla="*/ 1770184 w 2087651"/>
              <a:gd name="connsiteY13" fmla="*/ 2930769 h 2930769"/>
              <a:gd name="connsiteX14" fmla="*/ 1840523 w 2087651"/>
              <a:gd name="connsiteY14" fmla="*/ 2708031 h 2930769"/>
              <a:gd name="connsiteX15" fmla="*/ 1863969 w 2087651"/>
              <a:gd name="connsiteY15" fmla="*/ 2508738 h 2930769"/>
              <a:gd name="connsiteX16" fmla="*/ 1875692 w 2087651"/>
              <a:gd name="connsiteY16" fmla="*/ 2438400 h 2930769"/>
              <a:gd name="connsiteX17" fmla="*/ 1817077 w 2087651"/>
              <a:gd name="connsiteY17" fmla="*/ 2063262 h 2930769"/>
              <a:gd name="connsiteX18" fmla="*/ 1781907 w 2087651"/>
              <a:gd name="connsiteY18" fmla="*/ 2004646 h 2930769"/>
              <a:gd name="connsiteX19" fmla="*/ 1922584 w 2087651"/>
              <a:gd name="connsiteY19" fmla="*/ 1535723 h 2930769"/>
              <a:gd name="connsiteX20" fmla="*/ 1946030 w 2087651"/>
              <a:gd name="connsiteY20" fmla="*/ 1430215 h 2930769"/>
              <a:gd name="connsiteX21" fmla="*/ 2004646 w 2087651"/>
              <a:gd name="connsiteY21" fmla="*/ 1301262 h 2930769"/>
              <a:gd name="connsiteX22" fmla="*/ 1946030 w 2087651"/>
              <a:gd name="connsiteY22" fmla="*/ 914400 h 2930769"/>
              <a:gd name="connsiteX23" fmla="*/ 1934307 w 2087651"/>
              <a:gd name="connsiteY23" fmla="*/ 726831 h 2930769"/>
              <a:gd name="connsiteX24" fmla="*/ 1887415 w 2087651"/>
              <a:gd name="connsiteY24" fmla="*/ 515815 h 2930769"/>
              <a:gd name="connsiteX25" fmla="*/ 1922584 w 2087651"/>
              <a:gd name="connsiteY25" fmla="*/ 375138 h 2930769"/>
              <a:gd name="connsiteX26" fmla="*/ 1735015 w 2087651"/>
              <a:gd name="connsiteY26" fmla="*/ 0 h 2930769"/>
              <a:gd name="connsiteX0" fmla="*/ 1735015 w 2004646"/>
              <a:gd name="connsiteY0" fmla="*/ 0 h 2930769"/>
              <a:gd name="connsiteX1" fmla="*/ 1043353 w 2004646"/>
              <a:gd name="connsiteY1" fmla="*/ 117231 h 2930769"/>
              <a:gd name="connsiteX2" fmla="*/ 433753 w 2004646"/>
              <a:gd name="connsiteY2" fmla="*/ 363415 h 2930769"/>
              <a:gd name="connsiteX3" fmla="*/ 644769 w 2004646"/>
              <a:gd name="connsiteY3" fmla="*/ 1219200 h 2930769"/>
              <a:gd name="connsiteX4" fmla="*/ 0 w 2004646"/>
              <a:gd name="connsiteY4" fmla="*/ 1336431 h 2930769"/>
              <a:gd name="connsiteX5" fmla="*/ 46892 w 2004646"/>
              <a:gd name="connsiteY5" fmla="*/ 1582615 h 2930769"/>
              <a:gd name="connsiteX6" fmla="*/ 199292 w 2004646"/>
              <a:gd name="connsiteY6" fmla="*/ 1910862 h 2930769"/>
              <a:gd name="connsiteX7" fmla="*/ 468923 w 2004646"/>
              <a:gd name="connsiteY7" fmla="*/ 2203938 h 2930769"/>
              <a:gd name="connsiteX8" fmla="*/ 844061 w 2004646"/>
              <a:gd name="connsiteY8" fmla="*/ 2438400 h 2930769"/>
              <a:gd name="connsiteX9" fmla="*/ 1043353 w 2004646"/>
              <a:gd name="connsiteY9" fmla="*/ 2579077 h 2930769"/>
              <a:gd name="connsiteX10" fmla="*/ 1242646 w 2004646"/>
              <a:gd name="connsiteY10" fmla="*/ 2672862 h 2930769"/>
              <a:gd name="connsiteX11" fmla="*/ 1406769 w 2004646"/>
              <a:gd name="connsiteY11" fmla="*/ 2743200 h 2930769"/>
              <a:gd name="connsiteX12" fmla="*/ 1606061 w 2004646"/>
              <a:gd name="connsiteY12" fmla="*/ 2860431 h 2930769"/>
              <a:gd name="connsiteX13" fmla="*/ 1770184 w 2004646"/>
              <a:gd name="connsiteY13" fmla="*/ 2930769 h 2930769"/>
              <a:gd name="connsiteX14" fmla="*/ 1840523 w 2004646"/>
              <a:gd name="connsiteY14" fmla="*/ 2708031 h 2930769"/>
              <a:gd name="connsiteX15" fmla="*/ 1863969 w 2004646"/>
              <a:gd name="connsiteY15" fmla="*/ 2508738 h 2930769"/>
              <a:gd name="connsiteX16" fmla="*/ 1875692 w 2004646"/>
              <a:gd name="connsiteY16" fmla="*/ 2438400 h 2930769"/>
              <a:gd name="connsiteX17" fmla="*/ 1817077 w 2004646"/>
              <a:gd name="connsiteY17" fmla="*/ 2063262 h 2930769"/>
              <a:gd name="connsiteX18" fmla="*/ 1781907 w 2004646"/>
              <a:gd name="connsiteY18" fmla="*/ 2004646 h 2930769"/>
              <a:gd name="connsiteX19" fmla="*/ 1922584 w 2004646"/>
              <a:gd name="connsiteY19" fmla="*/ 1535723 h 2930769"/>
              <a:gd name="connsiteX20" fmla="*/ 1946030 w 2004646"/>
              <a:gd name="connsiteY20" fmla="*/ 1430215 h 2930769"/>
              <a:gd name="connsiteX21" fmla="*/ 2004646 w 2004646"/>
              <a:gd name="connsiteY21" fmla="*/ 1301262 h 2930769"/>
              <a:gd name="connsiteX22" fmla="*/ 1946030 w 2004646"/>
              <a:gd name="connsiteY22" fmla="*/ 914400 h 2930769"/>
              <a:gd name="connsiteX23" fmla="*/ 1934307 w 2004646"/>
              <a:gd name="connsiteY23" fmla="*/ 726831 h 2930769"/>
              <a:gd name="connsiteX24" fmla="*/ 1887415 w 2004646"/>
              <a:gd name="connsiteY24" fmla="*/ 515815 h 2930769"/>
              <a:gd name="connsiteX25" fmla="*/ 1922584 w 2004646"/>
              <a:gd name="connsiteY25" fmla="*/ 375138 h 2930769"/>
              <a:gd name="connsiteX26" fmla="*/ 1735015 w 2004646"/>
              <a:gd name="connsiteY26" fmla="*/ 0 h 2930769"/>
              <a:gd name="connsiteX0" fmla="*/ 1735015 w 2004646"/>
              <a:gd name="connsiteY0" fmla="*/ 0 h 2930769"/>
              <a:gd name="connsiteX1" fmla="*/ 1043353 w 2004646"/>
              <a:gd name="connsiteY1" fmla="*/ 117231 h 2930769"/>
              <a:gd name="connsiteX2" fmla="*/ 433753 w 2004646"/>
              <a:gd name="connsiteY2" fmla="*/ 363415 h 2930769"/>
              <a:gd name="connsiteX3" fmla="*/ 644769 w 2004646"/>
              <a:gd name="connsiteY3" fmla="*/ 1219200 h 2930769"/>
              <a:gd name="connsiteX4" fmla="*/ 0 w 2004646"/>
              <a:gd name="connsiteY4" fmla="*/ 1336431 h 2930769"/>
              <a:gd name="connsiteX5" fmla="*/ 46892 w 2004646"/>
              <a:gd name="connsiteY5" fmla="*/ 1582615 h 2930769"/>
              <a:gd name="connsiteX6" fmla="*/ 199292 w 2004646"/>
              <a:gd name="connsiteY6" fmla="*/ 1910862 h 2930769"/>
              <a:gd name="connsiteX7" fmla="*/ 468923 w 2004646"/>
              <a:gd name="connsiteY7" fmla="*/ 2203938 h 2930769"/>
              <a:gd name="connsiteX8" fmla="*/ 844061 w 2004646"/>
              <a:gd name="connsiteY8" fmla="*/ 2438400 h 2930769"/>
              <a:gd name="connsiteX9" fmla="*/ 1043353 w 2004646"/>
              <a:gd name="connsiteY9" fmla="*/ 2579077 h 2930769"/>
              <a:gd name="connsiteX10" fmla="*/ 1242646 w 2004646"/>
              <a:gd name="connsiteY10" fmla="*/ 2672862 h 2930769"/>
              <a:gd name="connsiteX11" fmla="*/ 1406769 w 2004646"/>
              <a:gd name="connsiteY11" fmla="*/ 2743200 h 2930769"/>
              <a:gd name="connsiteX12" fmla="*/ 1606061 w 2004646"/>
              <a:gd name="connsiteY12" fmla="*/ 2860431 h 2930769"/>
              <a:gd name="connsiteX13" fmla="*/ 1770184 w 2004646"/>
              <a:gd name="connsiteY13" fmla="*/ 2930769 h 2930769"/>
              <a:gd name="connsiteX14" fmla="*/ 1840523 w 2004646"/>
              <a:gd name="connsiteY14" fmla="*/ 2708031 h 2930769"/>
              <a:gd name="connsiteX15" fmla="*/ 1863969 w 2004646"/>
              <a:gd name="connsiteY15" fmla="*/ 2508738 h 2930769"/>
              <a:gd name="connsiteX16" fmla="*/ 1875692 w 2004646"/>
              <a:gd name="connsiteY16" fmla="*/ 2438400 h 2930769"/>
              <a:gd name="connsiteX17" fmla="*/ 1817077 w 2004646"/>
              <a:gd name="connsiteY17" fmla="*/ 2063262 h 2930769"/>
              <a:gd name="connsiteX18" fmla="*/ 1781907 w 2004646"/>
              <a:gd name="connsiteY18" fmla="*/ 2004646 h 2930769"/>
              <a:gd name="connsiteX19" fmla="*/ 1922584 w 2004646"/>
              <a:gd name="connsiteY19" fmla="*/ 1535723 h 2930769"/>
              <a:gd name="connsiteX20" fmla="*/ 1946030 w 2004646"/>
              <a:gd name="connsiteY20" fmla="*/ 1430215 h 2930769"/>
              <a:gd name="connsiteX21" fmla="*/ 2004646 w 2004646"/>
              <a:gd name="connsiteY21" fmla="*/ 1301262 h 2930769"/>
              <a:gd name="connsiteX22" fmla="*/ 1946030 w 2004646"/>
              <a:gd name="connsiteY22" fmla="*/ 914400 h 2930769"/>
              <a:gd name="connsiteX23" fmla="*/ 1934307 w 2004646"/>
              <a:gd name="connsiteY23" fmla="*/ 726831 h 2930769"/>
              <a:gd name="connsiteX24" fmla="*/ 1887415 w 2004646"/>
              <a:gd name="connsiteY24" fmla="*/ 515815 h 2930769"/>
              <a:gd name="connsiteX25" fmla="*/ 1922584 w 2004646"/>
              <a:gd name="connsiteY25" fmla="*/ 375138 h 2930769"/>
              <a:gd name="connsiteX26" fmla="*/ 1735015 w 2004646"/>
              <a:gd name="connsiteY26" fmla="*/ 0 h 2930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04646" h="2930769">
                <a:moveTo>
                  <a:pt x="1735015" y="0"/>
                </a:moveTo>
                <a:lnTo>
                  <a:pt x="1043353" y="117231"/>
                </a:lnTo>
                <a:lnTo>
                  <a:pt x="433753" y="363415"/>
                </a:lnTo>
                <a:lnTo>
                  <a:pt x="644769" y="1219200"/>
                </a:lnTo>
                <a:lnTo>
                  <a:pt x="0" y="1336431"/>
                </a:lnTo>
                <a:lnTo>
                  <a:pt x="46892" y="1582615"/>
                </a:lnTo>
                <a:lnTo>
                  <a:pt x="199292" y="1910862"/>
                </a:lnTo>
                <a:cubicBezTo>
                  <a:pt x="471627" y="2195036"/>
                  <a:pt x="468923" y="2062317"/>
                  <a:pt x="468923" y="2203938"/>
                </a:cubicBezTo>
                <a:lnTo>
                  <a:pt x="844061" y="2438400"/>
                </a:lnTo>
                <a:lnTo>
                  <a:pt x="1043353" y="2579077"/>
                </a:lnTo>
                <a:lnTo>
                  <a:pt x="1242646" y="2672862"/>
                </a:lnTo>
                <a:lnTo>
                  <a:pt x="1406769" y="2743200"/>
                </a:lnTo>
                <a:lnTo>
                  <a:pt x="1606061" y="2860431"/>
                </a:lnTo>
                <a:lnTo>
                  <a:pt x="1770184" y="2930769"/>
                </a:lnTo>
                <a:lnTo>
                  <a:pt x="1840523" y="2708031"/>
                </a:lnTo>
                <a:lnTo>
                  <a:pt x="1863969" y="2508738"/>
                </a:lnTo>
                <a:cubicBezTo>
                  <a:pt x="1876458" y="2446291"/>
                  <a:pt x="1875692" y="2470048"/>
                  <a:pt x="1875692" y="2438400"/>
                </a:cubicBezTo>
                <a:lnTo>
                  <a:pt x="1817077" y="2063262"/>
                </a:lnTo>
                <a:lnTo>
                  <a:pt x="1781907" y="2004646"/>
                </a:lnTo>
                <a:lnTo>
                  <a:pt x="1922584" y="1535723"/>
                </a:lnTo>
                <a:lnTo>
                  <a:pt x="1946030" y="1430215"/>
                </a:lnTo>
                <a:lnTo>
                  <a:pt x="2004646" y="1301262"/>
                </a:lnTo>
                <a:lnTo>
                  <a:pt x="1946030" y="914400"/>
                </a:lnTo>
                <a:lnTo>
                  <a:pt x="1934307" y="726831"/>
                </a:lnTo>
                <a:lnTo>
                  <a:pt x="1887415" y="515815"/>
                </a:lnTo>
                <a:cubicBezTo>
                  <a:pt x="1911503" y="371284"/>
                  <a:pt x="1863322" y="375138"/>
                  <a:pt x="1922584" y="375138"/>
                </a:cubicBezTo>
                <a:lnTo>
                  <a:pt x="1735015" y="0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212124" y="3477870"/>
            <a:ext cx="529778" cy="1586499"/>
          </a:xfrm>
          <a:custGeom>
            <a:avLst/>
            <a:gdLst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6247"/>
              <a:gd name="connsiteY0" fmla="*/ 39053 h 1586499"/>
              <a:gd name="connsiteX1" fmla="*/ 164123 w 516247"/>
              <a:gd name="connsiteY1" fmla="*/ 156284 h 1586499"/>
              <a:gd name="connsiteX2" fmla="*/ 23446 w 516247"/>
              <a:gd name="connsiteY2" fmla="*/ 273515 h 1586499"/>
              <a:gd name="connsiteX3" fmla="*/ 93785 w 516247"/>
              <a:gd name="connsiteY3" fmla="*/ 472807 h 1586499"/>
              <a:gd name="connsiteX4" fmla="*/ 23446 w 516247"/>
              <a:gd name="connsiteY4" fmla="*/ 754161 h 1586499"/>
              <a:gd name="connsiteX5" fmla="*/ 0 w 516247"/>
              <a:gd name="connsiteY5" fmla="*/ 883115 h 1586499"/>
              <a:gd name="connsiteX6" fmla="*/ 0 w 516247"/>
              <a:gd name="connsiteY6" fmla="*/ 1070684 h 1586499"/>
              <a:gd name="connsiteX7" fmla="*/ 35169 w 516247"/>
              <a:gd name="connsiteY7" fmla="*/ 1281699 h 1586499"/>
              <a:gd name="connsiteX8" fmla="*/ 105508 w 516247"/>
              <a:gd name="connsiteY8" fmla="*/ 1434099 h 1586499"/>
              <a:gd name="connsiteX9" fmla="*/ 140677 w 516247"/>
              <a:gd name="connsiteY9" fmla="*/ 1492715 h 1586499"/>
              <a:gd name="connsiteX10" fmla="*/ 269631 w 516247"/>
              <a:gd name="connsiteY10" fmla="*/ 1574776 h 1586499"/>
              <a:gd name="connsiteX11" fmla="*/ 328246 w 516247"/>
              <a:gd name="connsiteY11" fmla="*/ 1586499 h 1586499"/>
              <a:gd name="connsiteX12" fmla="*/ 351692 w 516247"/>
              <a:gd name="connsiteY12" fmla="*/ 1586499 h 1586499"/>
              <a:gd name="connsiteX13" fmla="*/ 410308 w 516247"/>
              <a:gd name="connsiteY13" fmla="*/ 1340315 h 1586499"/>
              <a:gd name="connsiteX14" fmla="*/ 433754 w 516247"/>
              <a:gd name="connsiteY14" fmla="*/ 1164468 h 1586499"/>
              <a:gd name="connsiteX15" fmla="*/ 445477 w 516247"/>
              <a:gd name="connsiteY15" fmla="*/ 1105853 h 1586499"/>
              <a:gd name="connsiteX16" fmla="*/ 351692 w 516247"/>
              <a:gd name="connsiteY16" fmla="*/ 648653 h 1586499"/>
              <a:gd name="connsiteX17" fmla="*/ 445477 w 516247"/>
              <a:gd name="connsiteY17" fmla="*/ 308684 h 1586499"/>
              <a:gd name="connsiteX18" fmla="*/ 504092 w 516247"/>
              <a:gd name="connsiteY18" fmla="*/ 109392 h 1586499"/>
              <a:gd name="connsiteX19" fmla="*/ 504092 w 516247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18166"/>
              <a:gd name="connsiteY0" fmla="*/ 39053 h 1586499"/>
              <a:gd name="connsiteX1" fmla="*/ 164123 w 518166"/>
              <a:gd name="connsiteY1" fmla="*/ 156284 h 1586499"/>
              <a:gd name="connsiteX2" fmla="*/ 23446 w 518166"/>
              <a:gd name="connsiteY2" fmla="*/ 273515 h 1586499"/>
              <a:gd name="connsiteX3" fmla="*/ 93785 w 518166"/>
              <a:gd name="connsiteY3" fmla="*/ 472807 h 1586499"/>
              <a:gd name="connsiteX4" fmla="*/ 23446 w 518166"/>
              <a:gd name="connsiteY4" fmla="*/ 754161 h 1586499"/>
              <a:gd name="connsiteX5" fmla="*/ 0 w 518166"/>
              <a:gd name="connsiteY5" fmla="*/ 883115 h 1586499"/>
              <a:gd name="connsiteX6" fmla="*/ 0 w 518166"/>
              <a:gd name="connsiteY6" fmla="*/ 1070684 h 1586499"/>
              <a:gd name="connsiteX7" fmla="*/ 35169 w 518166"/>
              <a:gd name="connsiteY7" fmla="*/ 1281699 h 1586499"/>
              <a:gd name="connsiteX8" fmla="*/ 105508 w 518166"/>
              <a:gd name="connsiteY8" fmla="*/ 1434099 h 1586499"/>
              <a:gd name="connsiteX9" fmla="*/ 140677 w 518166"/>
              <a:gd name="connsiteY9" fmla="*/ 1492715 h 1586499"/>
              <a:gd name="connsiteX10" fmla="*/ 269631 w 518166"/>
              <a:gd name="connsiteY10" fmla="*/ 1574776 h 1586499"/>
              <a:gd name="connsiteX11" fmla="*/ 328246 w 518166"/>
              <a:gd name="connsiteY11" fmla="*/ 1586499 h 1586499"/>
              <a:gd name="connsiteX12" fmla="*/ 351692 w 518166"/>
              <a:gd name="connsiteY12" fmla="*/ 1586499 h 1586499"/>
              <a:gd name="connsiteX13" fmla="*/ 410308 w 518166"/>
              <a:gd name="connsiteY13" fmla="*/ 1340315 h 1586499"/>
              <a:gd name="connsiteX14" fmla="*/ 433754 w 518166"/>
              <a:gd name="connsiteY14" fmla="*/ 1164468 h 1586499"/>
              <a:gd name="connsiteX15" fmla="*/ 445477 w 518166"/>
              <a:gd name="connsiteY15" fmla="*/ 1105853 h 1586499"/>
              <a:gd name="connsiteX16" fmla="*/ 351692 w 518166"/>
              <a:gd name="connsiteY16" fmla="*/ 648653 h 1586499"/>
              <a:gd name="connsiteX17" fmla="*/ 445477 w 518166"/>
              <a:gd name="connsiteY17" fmla="*/ 308684 h 1586499"/>
              <a:gd name="connsiteX18" fmla="*/ 504092 w 518166"/>
              <a:gd name="connsiteY18" fmla="*/ 109392 h 1586499"/>
              <a:gd name="connsiteX19" fmla="*/ 504092 w 518166"/>
              <a:gd name="connsiteY19" fmla="*/ 39053 h 1586499"/>
              <a:gd name="connsiteX0" fmla="*/ 504092 w 529778"/>
              <a:gd name="connsiteY0" fmla="*/ 39053 h 1586499"/>
              <a:gd name="connsiteX1" fmla="*/ 164123 w 529778"/>
              <a:gd name="connsiteY1" fmla="*/ 156284 h 1586499"/>
              <a:gd name="connsiteX2" fmla="*/ 23446 w 529778"/>
              <a:gd name="connsiteY2" fmla="*/ 273515 h 1586499"/>
              <a:gd name="connsiteX3" fmla="*/ 93785 w 529778"/>
              <a:gd name="connsiteY3" fmla="*/ 472807 h 1586499"/>
              <a:gd name="connsiteX4" fmla="*/ 23446 w 529778"/>
              <a:gd name="connsiteY4" fmla="*/ 754161 h 1586499"/>
              <a:gd name="connsiteX5" fmla="*/ 0 w 529778"/>
              <a:gd name="connsiteY5" fmla="*/ 883115 h 1586499"/>
              <a:gd name="connsiteX6" fmla="*/ 0 w 529778"/>
              <a:gd name="connsiteY6" fmla="*/ 1070684 h 1586499"/>
              <a:gd name="connsiteX7" fmla="*/ 35169 w 529778"/>
              <a:gd name="connsiteY7" fmla="*/ 1281699 h 1586499"/>
              <a:gd name="connsiteX8" fmla="*/ 105508 w 529778"/>
              <a:gd name="connsiteY8" fmla="*/ 1434099 h 1586499"/>
              <a:gd name="connsiteX9" fmla="*/ 140677 w 529778"/>
              <a:gd name="connsiteY9" fmla="*/ 1492715 h 1586499"/>
              <a:gd name="connsiteX10" fmla="*/ 269631 w 529778"/>
              <a:gd name="connsiteY10" fmla="*/ 1574776 h 1586499"/>
              <a:gd name="connsiteX11" fmla="*/ 328246 w 529778"/>
              <a:gd name="connsiteY11" fmla="*/ 1586499 h 1586499"/>
              <a:gd name="connsiteX12" fmla="*/ 351692 w 529778"/>
              <a:gd name="connsiteY12" fmla="*/ 1586499 h 1586499"/>
              <a:gd name="connsiteX13" fmla="*/ 410308 w 529778"/>
              <a:gd name="connsiteY13" fmla="*/ 1340315 h 1586499"/>
              <a:gd name="connsiteX14" fmla="*/ 433754 w 529778"/>
              <a:gd name="connsiteY14" fmla="*/ 1164468 h 1586499"/>
              <a:gd name="connsiteX15" fmla="*/ 445477 w 529778"/>
              <a:gd name="connsiteY15" fmla="*/ 1105853 h 1586499"/>
              <a:gd name="connsiteX16" fmla="*/ 351692 w 529778"/>
              <a:gd name="connsiteY16" fmla="*/ 648653 h 1586499"/>
              <a:gd name="connsiteX17" fmla="*/ 445477 w 529778"/>
              <a:gd name="connsiteY17" fmla="*/ 308684 h 1586499"/>
              <a:gd name="connsiteX18" fmla="*/ 504092 w 529778"/>
              <a:gd name="connsiteY18" fmla="*/ 109392 h 1586499"/>
              <a:gd name="connsiteX19" fmla="*/ 504092 w 529778"/>
              <a:gd name="connsiteY19" fmla="*/ 39053 h 158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29778" h="1586499">
                <a:moveTo>
                  <a:pt x="504092" y="39053"/>
                </a:moveTo>
                <a:cubicBezTo>
                  <a:pt x="513241" y="50999"/>
                  <a:pt x="244231" y="117207"/>
                  <a:pt x="164123" y="156284"/>
                </a:cubicBezTo>
                <a:lnTo>
                  <a:pt x="23446" y="273515"/>
                </a:lnTo>
                <a:lnTo>
                  <a:pt x="93785" y="472807"/>
                </a:lnTo>
                <a:lnTo>
                  <a:pt x="23446" y="754161"/>
                </a:lnTo>
                <a:lnTo>
                  <a:pt x="0" y="883115"/>
                </a:lnTo>
                <a:lnTo>
                  <a:pt x="0" y="1070684"/>
                </a:lnTo>
                <a:lnTo>
                  <a:pt x="35169" y="1281699"/>
                </a:lnTo>
                <a:lnTo>
                  <a:pt x="105508" y="1434099"/>
                </a:lnTo>
                <a:cubicBezTo>
                  <a:pt x="143022" y="1484118"/>
                  <a:pt x="140677" y="1461453"/>
                  <a:pt x="140677" y="1492715"/>
                </a:cubicBezTo>
                <a:lnTo>
                  <a:pt x="269631" y="1574776"/>
                </a:lnTo>
                <a:lnTo>
                  <a:pt x="328246" y="1586499"/>
                </a:lnTo>
                <a:lnTo>
                  <a:pt x="351692" y="1586499"/>
                </a:lnTo>
                <a:lnTo>
                  <a:pt x="410308" y="1340315"/>
                </a:lnTo>
                <a:lnTo>
                  <a:pt x="433754" y="1164468"/>
                </a:lnTo>
                <a:lnTo>
                  <a:pt x="445477" y="1105853"/>
                </a:lnTo>
                <a:lnTo>
                  <a:pt x="351692" y="648653"/>
                </a:lnTo>
                <a:lnTo>
                  <a:pt x="445477" y="308684"/>
                </a:lnTo>
                <a:lnTo>
                  <a:pt x="504092" y="109392"/>
                </a:lnTo>
                <a:cubicBezTo>
                  <a:pt x="516247" y="0"/>
                  <a:pt x="529778" y="30009"/>
                  <a:pt x="504092" y="39053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3566161" y="3429001"/>
            <a:ext cx="215537" cy="692331"/>
          </a:xfrm>
          <a:custGeom>
            <a:avLst/>
            <a:gdLst>
              <a:gd name="connsiteX0" fmla="*/ 0 w 215537"/>
              <a:gd name="connsiteY0" fmla="*/ 692331 h 692331"/>
              <a:gd name="connsiteX1" fmla="*/ 94706 w 215537"/>
              <a:gd name="connsiteY1" fmla="*/ 378823 h 692331"/>
              <a:gd name="connsiteX2" fmla="*/ 156754 w 215537"/>
              <a:gd name="connsiteY2" fmla="*/ 163286 h 692331"/>
              <a:gd name="connsiteX3" fmla="*/ 215537 w 215537"/>
              <a:gd name="connsiteY3" fmla="*/ 0 h 692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537" h="692331">
                <a:moveTo>
                  <a:pt x="0" y="692331"/>
                </a:moveTo>
                <a:lnTo>
                  <a:pt x="94706" y="378823"/>
                </a:lnTo>
                <a:lnTo>
                  <a:pt x="156754" y="163286"/>
                </a:lnTo>
                <a:lnTo>
                  <a:pt x="215537" y="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 rot="21372681">
            <a:off x="84343" y="3762598"/>
            <a:ext cx="3811731" cy="2133600"/>
          </a:xfrm>
          <a:custGeom>
            <a:avLst/>
            <a:gdLst>
              <a:gd name="connsiteX0" fmla="*/ 11574 w 3580237"/>
              <a:gd name="connsiteY0" fmla="*/ 81023 h 1562582"/>
              <a:gd name="connsiteX1" fmla="*/ 578734 w 3580237"/>
              <a:gd name="connsiteY1" fmla="*/ 243068 h 1562582"/>
              <a:gd name="connsiteX2" fmla="*/ 983848 w 3580237"/>
              <a:gd name="connsiteY2" fmla="*/ 300942 h 1562582"/>
              <a:gd name="connsiteX3" fmla="*/ 1597306 w 3580237"/>
              <a:gd name="connsiteY3" fmla="*/ 289367 h 1562582"/>
              <a:gd name="connsiteX4" fmla="*/ 2314936 w 3580237"/>
              <a:gd name="connsiteY4" fmla="*/ 613458 h 1562582"/>
              <a:gd name="connsiteX5" fmla="*/ 2511706 w 3580237"/>
              <a:gd name="connsiteY5" fmla="*/ 787079 h 1562582"/>
              <a:gd name="connsiteX6" fmla="*/ 2916820 w 3580237"/>
              <a:gd name="connsiteY6" fmla="*/ 972273 h 1562582"/>
              <a:gd name="connsiteX7" fmla="*/ 3159888 w 3580237"/>
              <a:gd name="connsiteY7" fmla="*/ 1145894 h 1562582"/>
              <a:gd name="connsiteX8" fmla="*/ 3437681 w 3580237"/>
              <a:gd name="connsiteY8" fmla="*/ 1203767 h 1562582"/>
              <a:gd name="connsiteX9" fmla="*/ 3576577 w 3580237"/>
              <a:gd name="connsiteY9" fmla="*/ 1261641 h 1562582"/>
              <a:gd name="connsiteX10" fmla="*/ 3483979 w 3580237"/>
              <a:gd name="connsiteY10" fmla="*/ 1551008 h 1562582"/>
              <a:gd name="connsiteX11" fmla="*/ 3449255 w 3580237"/>
              <a:gd name="connsiteY11" fmla="*/ 1562582 h 1562582"/>
              <a:gd name="connsiteX12" fmla="*/ 2743200 w 3580237"/>
              <a:gd name="connsiteY12" fmla="*/ 1342663 h 1562582"/>
              <a:gd name="connsiteX13" fmla="*/ 1782501 w 3580237"/>
              <a:gd name="connsiteY13" fmla="*/ 1122744 h 1562582"/>
              <a:gd name="connsiteX14" fmla="*/ 983848 w 3580237"/>
              <a:gd name="connsiteY14" fmla="*/ 960699 h 1562582"/>
              <a:gd name="connsiteX15" fmla="*/ 520860 w 3580237"/>
              <a:gd name="connsiteY15" fmla="*/ 891251 h 1562582"/>
              <a:gd name="connsiteX16" fmla="*/ 486136 w 3580237"/>
              <a:gd name="connsiteY16" fmla="*/ 902825 h 1562582"/>
              <a:gd name="connsiteX17" fmla="*/ 127321 w 3580237"/>
              <a:gd name="connsiteY17" fmla="*/ 868101 h 1562582"/>
              <a:gd name="connsiteX18" fmla="*/ 81022 w 3580237"/>
              <a:gd name="connsiteY18" fmla="*/ 856527 h 1562582"/>
              <a:gd name="connsiteX19" fmla="*/ 0 w 3580237"/>
              <a:gd name="connsiteY19" fmla="*/ 810228 h 1562582"/>
              <a:gd name="connsiteX20" fmla="*/ 0 w 3580237"/>
              <a:gd name="connsiteY20" fmla="*/ 0 h 1562582"/>
              <a:gd name="connsiteX21" fmla="*/ 11574 w 3580237"/>
              <a:gd name="connsiteY21" fmla="*/ 81023 h 156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580237" h="1562582">
                <a:moveTo>
                  <a:pt x="11574" y="81023"/>
                </a:moveTo>
                <a:cubicBezTo>
                  <a:pt x="200328" y="136076"/>
                  <a:pt x="382116" y="243068"/>
                  <a:pt x="578734" y="243068"/>
                </a:cubicBezTo>
                <a:lnTo>
                  <a:pt x="983848" y="300942"/>
                </a:lnTo>
                <a:lnTo>
                  <a:pt x="1597306" y="289367"/>
                </a:lnTo>
                <a:cubicBezTo>
                  <a:pt x="1835849" y="398862"/>
                  <a:pt x="2052463" y="613458"/>
                  <a:pt x="2314936" y="613458"/>
                </a:cubicBezTo>
                <a:lnTo>
                  <a:pt x="2511706" y="787079"/>
                </a:lnTo>
                <a:lnTo>
                  <a:pt x="2916820" y="972273"/>
                </a:lnTo>
                <a:cubicBezTo>
                  <a:pt x="3143684" y="1139437"/>
                  <a:pt x="3055295" y="1093595"/>
                  <a:pt x="3159888" y="1145894"/>
                </a:cubicBezTo>
                <a:lnTo>
                  <a:pt x="3437681" y="1203767"/>
                </a:lnTo>
                <a:cubicBezTo>
                  <a:pt x="3580237" y="1251286"/>
                  <a:pt x="3576577" y="1201263"/>
                  <a:pt x="3576577" y="1261641"/>
                </a:cubicBezTo>
                <a:cubicBezTo>
                  <a:pt x="3545711" y="1358097"/>
                  <a:pt x="3523440" y="1457738"/>
                  <a:pt x="3483979" y="1551008"/>
                </a:cubicBezTo>
                <a:cubicBezTo>
                  <a:pt x="3479225" y="1562244"/>
                  <a:pt x="3449255" y="1562582"/>
                  <a:pt x="3449255" y="1562582"/>
                </a:cubicBezTo>
                <a:cubicBezTo>
                  <a:pt x="2759004" y="1340298"/>
                  <a:pt x="3005497" y="1342663"/>
                  <a:pt x="2743200" y="1342663"/>
                </a:cubicBezTo>
                <a:cubicBezTo>
                  <a:pt x="2423162" y="1268508"/>
                  <a:pt x="2111017" y="1122744"/>
                  <a:pt x="1782501" y="1122744"/>
                </a:cubicBezTo>
                <a:cubicBezTo>
                  <a:pt x="999444" y="959121"/>
                  <a:pt x="1271081" y="960699"/>
                  <a:pt x="983848" y="960699"/>
                </a:cubicBezTo>
                <a:cubicBezTo>
                  <a:pt x="829519" y="937550"/>
                  <a:pt x="675871" y="909276"/>
                  <a:pt x="520860" y="891251"/>
                </a:cubicBezTo>
                <a:cubicBezTo>
                  <a:pt x="508741" y="889842"/>
                  <a:pt x="486136" y="902825"/>
                  <a:pt x="486136" y="902825"/>
                </a:cubicBezTo>
                <a:cubicBezTo>
                  <a:pt x="366531" y="891250"/>
                  <a:pt x="246662" y="882141"/>
                  <a:pt x="127321" y="868101"/>
                </a:cubicBezTo>
                <a:cubicBezTo>
                  <a:pt x="18570" y="855307"/>
                  <a:pt x="127050" y="856527"/>
                  <a:pt x="81022" y="856527"/>
                </a:cubicBezTo>
                <a:lnTo>
                  <a:pt x="0" y="810228"/>
                </a:lnTo>
                <a:lnTo>
                  <a:pt x="0" y="0"/>
                </a:lnTo>
                <a:lnTo>
                  <a:pt x="11574" y="81023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579898" y="604190"/>
            <a:ext cx="1027250" cy="5715000"/>
          </a:xfrm>
          <a:custGeom>
            <a:avLst/>
            <a:gdLst>
              <a:gd name="connsiteX0" fmla="*/ 0 w 1134319"/>
              <a:gd name="connsiteY0" fmla="*/ 0 h 4641448"/>
              <a:gd name="connsiteX1" fmla="*/ 69449 w 1134319"/>
              <a:gd name="connsiteY1" fmla="*/ 601884 h 4641448"/>
              <a:gd name="connsiteX2" fmla="*/ 127322 w 1134319"/>
              <a:gd name="connsiteY2" fmla="*/ 1273215 h 4641448"/>
              <a:gd name="connsiteX3" fmla="*/ 185195 w 1134319"/>
              <a:gd name="connsiteY3" fmla="*/ 2106593 h 4641448"/>
              <a:gd name="connsiteX4" fmla="*/ 208345 w 1134319"/>
              <a:gd name="connsiteY4" fmla="*/ 2592729 h 4641448"/>
              <a:gd name="connsiteX5" fmla="*/ 138897 w 1134319"/>
              <a:gd name="connsiteY5" fmla="*/ 2997843 h 4641448"/>
              <a:gd name="connsiteX6" fmla="*/ 81023 w 1134319"/>
              <a:gd name="connsiteY6" fmla="*/ 3680750 h 4641448"/>
              <a:gd name="connsiteX7" fmla="*/ 81023 w 1134319"/>
              <a:gd name="connsiteY7" fmla="*/ 3981691 h 4641448"/>
              <a:gd name="connsiteX8" fmla="*/ 57874 w 1134319"/>
              <a:gd name="connsiteY8" fmla="*/ 4409955 h 4641448"/>
              <a:gd name="connsiteX9" fmla="*/ 92598 w 1134319"/>
              <a:gd name="connsiteY9" fmla="*/ 4537276 h 4641448"/>
              <a:gd name="connsiteX10" fmla="*/ 381965 w 1134319"/>
              <a:gd name="connsiteY10" fmla="*/ 4641448 h 4641448"/>
              <a:gd name="connsiteX11" fmla="*/ 601884 w 1134319"/>
              <a:gd name="connsiteY11" fmla="*/ 4027990 h 4641448"/>
              <a:gd name="connsiteX12" fmla="*/ 960699 w 1134319"/>
              <a:gd name="connsiteY12" fmla="*/ 3611301 h 4641448"/>
              <a:gd name="connsiteX13" fmla="*/ 1041722 w 1134319"/>
              <a:gd name="connsiteY13" fmla="*/ 2731626 h 4641448"/>
              <a:gd name="connsiteX14" fmla="*/ 1134319 w 1134319"/>
              <a:gd name="connsiteY14" fmla="*/ 1886674 h 4641448"/>
              <a:gd name="connsiteX15" fmla="*/ 1099595 w 1134319"/>
              <a:gd name="connsiteY15" fmla="*/ 1273215 h 4641448"/>
              <a:gd name="connsiteX16" fmla="*/ 1064871 w 1134319"/>
              <a:gd name="connsiteY16" fmla="*/ 717631 h 4641448"/>
              <a:gd name="connsiteX17" fmla="*/ 902826 w 1134319"/>
              <a:gd name="connsiteY17" fmla="*/ 173620 h 4641448"/>
              <a:gd name="connsiteX18" fmla="*/ 902826 w 1134319"/>
              <a:gd name="connsiteY18" fmla="*/ 46299 h 4641448"/>
              <a:gd name="connsiteX19" fmla="*/ 23150 w 1134319"/>
              <a:gd name="connsiteY19" fmla="*/ 46299 h 4641448"/>
              <a:gd name="connsiteX20" fmla="*/ 0 w 1134319"/>
              <a:gd name="connsiteY20" fmla="*/ 0 h 4641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34319" h="4641448">
                <a:moveTo>
                  <a:pt x="0" y="0"/>
                </a:moveTo>
                <a:lnTo>
                  <a:pt x="69449" y="601884"/>
                </a:lnTo>
                <a:lnTo>
                  <a:pt x="127322" y="1273215"/>
                </a:lnTo>
                <a:lnTo>
                  <a:pt x="185195" y="2106593"/>
                </a:lnTo>
                <a:lnTo>
                  <a:pt x="208345" y="2592729"/>
                </a:lnTo>
                <a:lnTo>
                  <a:pt x="138897" y="2997843"/>
                </a:lnTo>
                <a:cubicBezTo>
                  <a:pt x="119275" y="3225450"/>
                  <a:pt x="81023" y="3452298"/>
                  <a:pt x="81023" y="3680750"/>
                </a:cubicBezTo>
                <a:lnTo>
                  <a:pt x="81023" y="3981691"/>
                </a:lnTo>
                <a:lnTo>
                  <a:pt x="57874" y="4409955"/>
                </a:lnTo>
                <a:lnTo>
                  <a:pt x="92598" y="4537276"/>
                </a:lnTo>
                <a:cubicBezTo>
                  <a:pt x="375566" y="4631599"/>
                  <a:pt x="301369" y="4560859"/>
                  <a:pt x="381965" y="4641448"/>
                </a:cubicBezTo>
                <a:cubicBezTo>
                  <a:pt x="605996" y="4051894"/>
                  <a:pt x="601884" y="4269084"/>
                  <a:pt x="601884" y="4027990"/>
                </a:cubicBezTo>
                <a:cubicBezTo>
                  <a:pt x="721172" y="3888821"/>
                  <a:pt x="831095" y="3740917"/>
                  <a:pt x="960699" y="3611301"/>
                </a:cubicBezTo>
                <a:lnTo>
                  <a:pt x="1041722" y="2731626"/>
                </a:lnTo>
                <a:lnTo>
                  <a:pt x="1134319" y="1886674"/>
                </a:lnTo>
                <a:lnTo>
                  <a:pt x="1099595" y="1273215"/>
                </a:lnTo>
                <a:lnTo>
                  <a:pt x="1064871" y="717631"/>
                </a:lnTo>
                <a:cubicBezTo>
                  <a:pt x="1009780" y="536618"/>
                  <a:pt x="902826" y="362831"/>
                  <a:pt x="902826" y="173620"/>
                </a:cubicBezTo>
                <a:lnTo>
                  <a:pt x="902826" y="46299"/>
                </a:lnTo>
                <a:lnTo>
                  <a:pt x="23150" y="46299"/>
                </a:lnTo>
                <a:lnTo>
                  <a:pt x="0" y="0"/>
                </a:lnTo>
                <a:close/>
              </a:path>
            </a:pathLst>
          </a:custGeom>
          <a:solidFill>
            <a:srgbClr val="4F81BD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32435" y="844952"/>
            <a:ext cx="3113590" cy="3483980"/>
          </a:xfrm>
          <a:custGeom>
            <a:avLst/>
            <a:gdLst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40375 w 3113590"/>
              <a:gd name="connsiteY63" fmla="*/ 3102015 h 3483980"/>
              <a:gd name="connsiteX64" fmla="*/ 2048719 w 3113590"/>
              <a:gd name="connsiteY64" fmla="*/ 3020992 h 3483980"/>
              <a:gd name="connsiteX65" fmla="*/ 2129742 w 3113590"/>
              <a:gd name="connsiteY65" fmla="*/ 2870521 h 3483980"/>
              <a:gd name="connsiteX66" fmla="*/ 2453833 w 3113590"/>
              <a:gd name="connsiteY66" fmla="*/ 2824223 h 3483980"/>
              <a:gd name="connsiteX67" fmla="*/ 2592730 w 3113590"/>
              <a:gd name="connsiteY67" fmla="*/ 2801073 h 3483980"/>
              <a:gd name="connsiteX68" fmla="*/ 2696902 w 3113590"/>
              <a:gd name="connsiteY68" fmla="*/ 2766349 h 3483980"/>
              <a:gd name="connsiteX69" fmla="*/ 2720051 w 3113590"/>
              <a:gd name="connsiteY69" fmla="*/ 2766349 h 3483980"/>
              <a:gd name="connsiteX70" fmla="*/ 2720051 w 3113590"/>
              <a:gd name="connsiteY70" fmla="*/ 2696901 h 3483980"/>
              <a:gd name="connsiteX71" fmla="*/ 2708476 w 3113590"/>
              <a:gd name="connsiteY71" fmla="*/ 2615878 h 3483980"/>
              <a:gd name="connsiteX72" fmla="*/ 2743200 w 3113590"/>
              <a:gd name="connsiteY72" fmla="*/ 2546430 h 3483980"/>
              <a:gd name="connsiteX73" fmla="*/ 2743200 w 3113590"/>
              <a:gd name="connsiteY73" fmla="*/ 2534856 h 3483980"/>
              <a:gd name="connsiteX74" fmla="*/ 2743200 w 3113590"/>
              <a:gd name="connsiteY74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7226 w 3113590"/>
              <a:gd name="connsiteY62" fmla="*/ 3275635 h 3483980"/>
              <a:gd name="connsiteX63" fmla="*/ 1813074 w 3113590"/>
              <a:gd name="connsiteY63" fmla="*/ 3236465 h 3483980"/>
              <a:gd name="connsiteX64" fmla="*/ 1840375 w 3113590"/>
              <a:gd name="connsiteY64" fmla="*/ 3102015 h 3483980"/>
              <a:gd name="connsiteX65" fmla="*/ 2048719 w 3113590"/>
              <a:gd name="connsiteY65" fmla="*/ 3020992 h 3483980"/>
              <a:gd name="connsiteX66" fmla="*/ 2129742 w 3113590"/>
              <a:gd name="connsiteY66" fmla="*/ 2870521 h 3483980"/>
              <a:gd name="connsiteX67" fmla="*/ 2453833 w 3113590"/>
              <a:gd name="connsiteY67" fmla="*/ 2824223 h 3483980"/>
              <a:gd name="connsiteX68" fmla="*/ 2592730 w 3113590"/>
              <a:gd name="connsiteY68" fmla="*/ 2801073 h 3483980"/>
              <a:gd name="connsiteX69" fmla="*/ 2696902 w 3113590"/>
              <a:gd name="connsiteY69" fmla="*/ 2766349 h 3483980"/>
              <a:gd name="connsiteX70" fmla="*/ 2720051 w 3113590"/>
              <a:gd name="connsiteY70" fmla="*/ 2766349 h 3483980"/>
              <a:gd name="connsiteX71" fmla="*/ 2720051 w 3113590"/>
              <a:gd name="connsiteY71" fmla="*/ 2696901 h 3483980"/>
              <a:gd name="connsiteX72" fmla="*/ 2708476 w 3113590"/>
              <a:gd name="connsiteY72" fmla="*/ 2615878 h 3483980"/>
              <a:gd name="connsiteX73" fmla="*/ 2743200 w 3113590"/>
              <a:gd name="connsiteY73" fmla="*/ 2546430 h 3483980"/>
              <a:gd name="connsiteX74" fmla="*/ 2743200 w 3113590"/>
              <a:gd name="connsiteY74" fmla="*/ 2534856 h 3483980"/>
              <a:gd name="connsiteX75" fmla="*/ 2743200 w 3113590"/>
              <a:gd name="connsiteY75" fmla="*/ 2534856 h 3483980"/>
              <a:gd name="connsiteX76" fmla="*/ 3113590 w 3113590"/>
              <a:gd name="connsiteY76" fmla="*/ 1516283 h 3483980"/>
              <a:gd name="connsiteX0" fmla="*/ 3113590 w 3113590"/>
              <a:gd name="connsiteY0" fmla="*/ 1516283 h 3483980"/>
              <a:gd name="connsiteX1" fmla="*/ 3032568 w 3113590"/>
              <a:gd name="connsiteY1" fmla="*/ 277792 h 3483980"/>
              <a:gd name="connsiteX2" fmla="*/ 2974694 w 3113590"/>
              <a:gd name="connsiteY2" fmla="*/ 0 h 3483980"/>
              <a:gd name="connsiteX3" fmla="*/ 2476983 w 3113590"/>
              <a:gd name="connsiteY3" fmla="*/ 115747 h 3483980"/>
              <a:gd name="connsiteX4" fmla="*/ 2465408 w 3113590"/>
              <a:gd name="connsiteY4" fmla="*/ 173620 h 3483980"/>
              <a:gd name="connsiteX5" fmla="*/ 2349661 w 3113590"/>
              <a:gd name="connsiteY5" fmla="*/ 173620 h 3483980"/>
              <a:gd name="connsiteX6" fmla="*/ 2199190 w 3113590"/>
              <a:gd name="connsiteY6" fmla="*/ 254643 h 3483980"/>
              <a:gd name="connsiteX7" fmla="*/ 1828800 w 3113590"/>
              <a:gd name="connsiteY7" fmla="*/ 324091 h 3483980"/>
              <a:gd name="connsiteX8" fmla="*/ 1805651 w 3113590"/>
              <a:gd name="connsiteY8" fmla="*/ 381964 h 3483980"/>
              <a:gd name="connsiteX9" fmla="*/ 1527859 w 3113590"/>
              <a:gd name="connsiteY9" fmla="*/ 416689 h 3483980"/>
              <a:gd name="connsiteX10" fmla="*/ 1354238 w 3113590"/>
              <a:gd name="connsiteY10" fmla="*/ 567159 h 3483980"/>
              <a:gd name="connsiteX11" fmla="*/ 1307940 w 3113590"/>
              <a:gd name="connsiteY11" fmla="*/ 625033 h 3483980"/>
              <a:gd name="connsiteX12" fmla="*/ 1307940 w 3113590"/>
              <a:gd name="connsiteY12" fmla="*/ 625033 h 3483980"/>
              <a:gd name="connsiteX13" fmla="*/ 1250066 w 3113590"/>
              <a:gd name="connsiteY13" fmla="*/ 671332 h 3483980"/>
              <a:gd name="connsiteX14" fmla="*/ 1250066 w 3113590"/>
              <a:gd name="connsiteY14" fmla="*/ 671332 h 3483980"/>
              <a:gd name="connsiteX15" fmla="*/ 1157469 w 3113590"/>
              <a:gd name="connsiteY15" fmla="*/ 763929 h 3483980"/>
              <a:gd name="connsiteX16" fmla="*/ 1122745 w 3113590"/>
              <a:gd name="connsiteY16" fmla="*/ 775504 h 3483980"/>
              <a:gd name="connsiteX17" fmla="*/ 1064871 w 3113590"/>
              <a:gd name="connsiteY17" fmla="*/ 821802 h 3483980"/>
              <a:gd name="connsiteX18" fmla="*/ 1018573 w 3113590"/>
              <a:gd name="connsiteY18" fmla="*/ 902825 h 3483980"/>
              <a:gd name="connsiteX19" fmla="*/ 555585 w 3113590"/>
              <a:gd name="connsiteY19" fmla="*/ 1284790 h 3483980"/>
              <a:gd name="connsiteX20" fmla="*/ 474562 w 3113590"/>
              <a:gd name="connsiteY20" fmla="*/ 1215342 h 3483980"/>
              <a:gd name="connsiteX21" fmla="*/ 347241 w 3113590"/>
              <a:gd name="connsiteY21" fmla="*/ 1319514 h 3483980"/>
              <a:gd name="connsiteX22" fmla="*/ 335666 w 3113590"/>
              <a:gd name="connsiteY22" fmla="*/ 1296364 h 3483980"/>
              <a:gd name="connsiteX23" fmla="*/ 162046 w 3113590"/>
              <a:gd name="connsiteY23" fmla="*/ 1423686 h 3483980"/>
              <a:gd name="connsiteX24" fmla="*/ 81023 w 3113590"/>
              <a:gd name="connsiteY24" fmla="*/ 1423686 h 3483980"/>
              <a:gd name="connsiteX25" fmla="*/ 69449 w 3113590"/>
              <a:gd name="connsiteY25" fmla="*/ 1469985 h 3483980"/>
              <a:gd name="connsiteX26" fmla="*/ 104173 w 3113590"/>
              <a:gd name="connsiteY26" fmla="*/ 1539433 h 3483980"/>
              <a:gd name="connsiteX27" fmla="*/ 57874 w 3113590"/>
              <a:gd name="connsiteY27" fmla="*/ 1597306 h 3483980"/>
              <a:gd name="connsiteX28" fmla="*/ 0 w 3113590"/>
              <a:gd name="connsiteY28" fmla="*/ 1678329 h 3483980"/>
              <a:gd name="connsiteX29" fmla="*/ 57874 w 3113590"/>
              <a:gd name="connsiteY29" fmla="*/ 1759352 h 3483980"/>
              <a:gd name="connsiteX30" fmla="*/ 57874 w 3113590"/>
              <a:gd name="connsiteY30" fmla="*/ 1759352 h 3483980"/>
              <a:gd name="connsiteX31" fmla="*/ 185195 w 3113590"/>
              <a:gd name="connsiteY31" fmla="*/ 1921397 h 3483980"/>
              <a:gd name="connsiteX32" fmla="*/ 497712 w 3113590"/>
              <a:gd name="connsiteY32" fmla="*/ 2257063 h 3483980"/>
              <a:gd name="connsiteX33" fmla="*/ 509287 w 3113590"/>
              <a:gd name="connsiteY33" fmla="*/ 2349661 h 3483980"/>
              <a:gd name="connsiteX34" fmla="*/ 567160 w 3113590"/>
              <a:gd name="connsiteY34" fmla="*/ 2349661 h 3483980"/>
              <a:gd name="connsiteX35" fmla="*/ 567160 w 3113590"/>
              <a:gd name="connsiteY35" fmla="*/ 2395959 h 3483980"/>
              <a:gd name="connsiteX36" fmla="*/ 567160 w 3113590"/>
              <a:gd name="connsiteY36" fmla="*/ 2465407 h 3483980"/>
              <a:gd name="connsiteX37" fmla="*/ 567160 w 3113590"/>
              <a:gd name="connsiteY37" fmla="*/ 2511706 h 3483980"/>
              <a:gd name="connsiteX38" fmla="*/ 544011 w 3113590"/>
              <a:gd name="connsiteY38" fmla="*/ 2511706 h 3483980"/>
              <a:gd name="connsiteX39" fmla="*/ 532436 w 3113590"/>
              <a:gd name="connsiteY39" fmla="*/ 2581154 h 3483980"/>
              <a:gd name="connsiteX40" fmla="*/ 578735 w 3113590"/>
              <a:gd name="connsiteY40" fmla="*/ 2592729 h 3483980"/>
              <a:gd name="connsiteX41" fmla="*/ 555585 w 3113590"/>
              <a:gd name="connsiteY41" fmla="*/ 2928395 h 3483980"/>
              <a:gd name="connsiteX42" fmla="*/ 532436 w 3113590"/>
              <a:gd name="connsiteY42" fmla="*/ 2939970 h 3483980"/>
              <a:gd name="connsiteX43" fmla="*/ 532436 w 3113590"/>
              <a:gd name="connsiteY43" fmla="*/ 2974694 h 3483980"/>
              <a:gd name="connsiteX44" fmla="*/ 555585 w 3113590"/>
              <a:gd name="connsiteY44" fmla="*/ 3009418 h 3483980"/>
              <a:gd name="connsiteX45" fmla="*/ 555585 w 3113590"/>
              <a:gd name="connsiteY45" fmla="*/ 3032567 h 3483980"/>
              <a:gd name="connsiteX46" fmla="*/ 555585 w 3113590"/>
              <a:gd name="connsiteY46" fmla="*/ 3044142 h 3483980"/>
              <a:gd name="connsiteX47" fmla="*/ 555585 w 3113590"/>
              <a:gd name="connsiteY47" fmla="*/ 3136739 h 3483980"/>
              <a:gd name="connsiteX48" fmla="*/ 567160 w 3113590"/>
              <a:gd name="connsiteY48" fmla="*/ 3171463 h 3483980"/>
              <a:gd name="connsiteX49" fmla="*/ 567160 w 3113590"/>
              <a:gd name="connsiteY49" fmla="*/ 3264061 h 3483980"/>
              <a:gd name="connsiteX50" fmla="*/ 555585 w 3113590"/>
              <a:gd name="connsiteY50" fmla="*/ 3264061 h 3483980"/>
              <a:gd name="connsiteX51" fmla="*/ 555585 w 3113590"/>
              <a:gd name="connsiteY51" fmla="*/ 3298785 h 3483980"/>
              <a:gd name="connsiteX52" fmla="*/ 567160 w 3113590"/>
              <a:gd name="connsiteY52" fmla="*/ 3310359 h 3483980"/>
              <a:gd name="connsiteX53" fmla="*/ 567160 w 3113590"/>
              <a:gd name="connsiteY53" fmla="*/ 3449256 h 3483980"/>
              <a:gd name="connsiteX54" fmla="*/ 729206 w 3113590"/>
              <a:gd name="connsiteY54" fmla="*/ 3449256 h 3483980"/>
              <a:gd name="connsiteX55" fmla="*/ 879676 w 3113590"/>
              <a:gd name="connsiteY55" fmla="*/ 3449256 h 3483980"/>
              <a:gd name="connsiteX56" fmla="*/ 1006998 w 3113590"/>
              <a:gd name="connsiteY56" fmla="*/ 3449256 h 3483980"/>
              <a:gd name="connsiteX57" fmla="*/ 1076446 w 3113590"/>
              <a:gd name="connsiteY57" fmla="*/ 3483980 h 3483980"/>
              <a:gd name="connsiteX58" fmla="*/ 1342664 w 3113590"/>
              <a:gd name="connsiteY58" fmla="*/ 3437681 h 3483980"/>
              <a:gd name="connsiteX59" fmla="*/ 1435261 w 3113590"/>
              <a:gd name="connsiteY59" fmla="*/ 3414532 h 3483980"/>
              <a:gd name="connsiteX60" fmla="*/ 1574157 w 3113590"/>
              <a:gd name="connsiteY60" fmla="*/ 3391382 h 3483980"/>
              <a:gd name="connsiteX61" fmla="*/ 1585732 w 3113590"/>
              <a:gd name="connsiteY61" fmla="*/ 3345083 h 3483980"/>
              <a:gd name="connsiteX62" fmla="*/ 1813074 w 3113590"/>
              <a:gd name="connsiteY62" fmla="*/ 3236465 h 3483980"/>
              <a:gd name="connsiteX63" fmla="*/ 1840375 w 3113590"/>
              <a:gd name="connsiteY63" fmla="*/ 3102015 h 3483980"/>
              <a:gd name="connsiteX64" fmla="*/ 2048719 w 3113590"/>
              <a:gd name="connsiteY64" fmla="*/ 3020992 h 3483980"/>
              <a:gd name="connsiteX65" fmla="*/ 2129742 w 3113590"/>
              <a:gd name="connsiteY65" fmla="*/ 2870521 h 3483980"/>
              <a:gd name="connsiteX66" fmla="*/ 2453833 w 3113590"/>
              <a:gd name="connsiteY66" fmla="*/ 2824223 h 3483980"/>
              <a:gd name="connsiteX67" fmla="*/ 2592730 w 3113590"/>
              <a:gd name="connsiteY67" fmla="*/ 2801073 h 3483980"/>
              <a:gd name="connsiteX68" fmla="*/ 2696902 w 3113590"/>
              <a:gd name="connsiteY68" fmla="*/ 2766349 h 3483980"/>
              <a:gd name="connsiteX69" fmla="*/ 2720051 w 3113590"/>
              <a:gd name="connsiteY69" fmla="*/ 2766349 h 3483980"/>
              <a:gd name="connsiteX70" fmla="*/ 2720051 w 3113590"/>
              <a:gd name="connsiteY70" fmla="*/ 2696901 h 3483980"/>
              <a:gd name="connsiteX71" fmla="*/ 2708476 w 3113590"/>
              <a:gd name="connsiteY71" fmla="*/ 2615878 h 3483980"/>
              <a:gd name="connsiteX72" fmla="*/ 2743200 w 3113590"/>
              <a:gd name="connsiteY72" fmla="*/ 2546430 h 3483980"/>
              <a:gd name="connsiteX73" fmla="*/ 2743200 w 3113590"/>
              <a:gd name="connsiteY73" fmla="*/ 2534856 h 3483980"/>
              <a:gd name="connsiteX74" fmla="*/ 2743200 w 3113590"/>
              <a:gd name="connsiteY74" fmla="*/ 2534856 h 3483980"/>
              <a:gd name="connsiteX75" fmla="*/ 3113590 w 3113590"/>
              <a:gd name="connsiteY75" fmla="*/ 1516283 h 3483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113590" h="3483980">
                <a:moveTo>
                  <a:pt x="3113590" y="1516283"/>
                </a:moveTo>
                <a:lnTo>
                  <a:pt x="3032568" y="277792"/>
                </a:lnTo>
                <a:lnTo>
                  <a:pt x="2974694" y="0"/>
                </a:lnTo>
                <a:lnTo>
                  <a:pt x="2476983" y="115747"/>
                </a:lnTo>
                <a:lnTo>
                  <a:pt x="2465408" y="173620"/>
                </a:lnTo>
                <a:lnTo>
                  <a:pt x="2349661" y="173620"/>
                </a:lnTo>
                <a:lnTo>
                  <a:pt x="2199190" y="254643"/>
                </a:lnTo>
                <a:cubicBezTo>
                  <a:pt x="1824988" y="313112"/>
                  <a:pt x="1828800" y="187555"/>
                  <a:pt x="1828800" y="324091"/>
                </a:cubicBezTo>
                <a:lnTo>
                  <a:pt x="1805651" y="381964"/>
                </a:lnTo>
                <a:lnTo>
                  <a:pt x="1527859" y="416689"/>
                </a:lnTo>
                <a:lnTo>
                  <a:pt x="1354238" y="567159"/>
                </a:lnTo>
                <a:cubicBezTo>
                  <a:pt x="1305212" y="616186"/>
                  <a:pt x="1307940" y="591633"/>
                  <a:pt x="1307940" y="625033"/>
                </a:cubicBezTo>
                <a:lnTo>
                  <a:pt x="1307940" y="625033"/>
                </a:lnTo>
                <a:lnTo>
                  <a:pt x="1250066" y="671332"/>
                </a:lnTo>
                <a:lnTo>
                  <a:pt x="1250066" y="671332"/>
                </a:lnTo>
                <a:cubicBezTo>
                  <a:pt x="1166502" y="766832"/>
                  <a:pt x="1210056" y="763929"/>
                  <a:pt x="1157469" y="763929"/>
                </a:cubicBezTo>
                <a:lnTo>
                  <a:pt x="1122745" y="775504"/>
                </a:lnTo>
                <a:lnTo>
                  <a:pt x="1064871" y="821802"/>
                </a:lnTo>
                <a:lnTo>
                  <a:pt x="1018573" y="902825"/>
                </a:lnTo>
                <a:lnTo>
                  <a:pt x="555585" y="1284790"/>
                </a:lnTo>
                <a:lnTo>
                  <a:pt x="474562" y="1215342"/>
                </a:lnTo>
                <a:lnTo>
                  <a:pt x="347241" y="1319514"/>
                </a:lnTo>
                <a:lnTo>
                  <a:pt x="335666" y="1296364"/>
                </a:lnTo>
                <a:lnTo>
                  <a:pt x="162046" y="1423686"/>
                </a:lnTo>
                <a:lnTo>
                  <a:pt x="81023" y="1423686"/>
                </a:lnTo>
                <a:lnTo>
                  <a:pt x="69449" y="1469985"/>
                </a:lnTo>
                <a:lnTo>
                  <a:pt x="104173" y="1539433"/>
                </a:lnTo>
                <a:lnTo>
                  <a:pt x="57874" y="1597306"/>
                </a:lnTo>
                <a:cubicBezTo>
                  <a:pt x="9661" y="1681679"/>
                  <a:pt x="42681" y="1678329"/>
                  <a:pt x="0" y="1678329"/>
                </a:cubicBezTo>
                <a:cubicBezTo>
                  <a:pt x="60344" y="1750741"/>
                  <a:pt x="57874" y="1717643"/>
                  <a:pt x="57874" y="1759352"/>
                </a:cubicBezTo>
                <a:lnTo>
                  <a:pt x="57874" y="1759352"/>
                </a:lnTo>
                <a:lnTo>
                  <a:pt x="185195" y="1921397"/>
                </a:lnTo>
                <a:lnTo>
                  <a:pt x="497712" y="2257063"/>
                </a:lnTo>
                <a:lnTo>
                  <a:pt x="509287" y="2349661"/>
                </a:lnTo>
                <a:lnTo>
                  <a:pt x="567160" y="2349661"/>
                </a:lnTo>
                <a:lnTo>
                  <a:pt x="567160" y="2395959"/>
                </a:lnTo>
                <a:lnTo>
                  <a:pt x="567160" y="2465407"/>
                </a:lnTo>
                <a:lnTo>
                  <a:pt x="567160" y="2511706"/>
                </a:lnTo>
                <a:lnTo>
                  <a:pt x="544011" y="2511706"/>
                </a:lnTo>
                <a:lnTo>
                  <a:pt x="532436" y="2581154"/>
                </a:lnTo>
                <a:lnTo>
                  <a:pt x="578735" y="2592729"/>
                </a:lnTo>
                <a:lnTo>
                  <a:pt x="555585" y="2928395"/>
                </a:lnTo>
                <a:lnTo>
                  <a:pt x="532436" y="2939970"/>
                </a:lnTo>
                <a:lnTo>
                  <a:pt x="532436" y="2974694"/>
                </a:lnTo>
                <a:lnTo>
                  <a:pt x="555585" y="3009418"/>
                </a:lnTo>
                <a:lnTo>
                  <a:pt x="555585" y="3032567"/>
                </a:lnTo>
                <a:lnTo>
                  <a:pt x="555585" y="3044142"/>
                </a:lnTo>
                <a:lnTo>
                  <a:pt x="555585" y="3136739"/>
                </a:lnTo>
                <a:lnTo>
                  <a:pt x="567160" y="3171463"/>
                </a:lnTo>
                <a:lnTo>
                  <a:pt x="567160" y="3264061"/>
                </a:lnTo>
                <a:lnTo>
                  <a:pt x="555585" y="3264061"/>
                </a:lnTo>
                <a:lnTo>
                  <a:pt x="555585" y="3298785"/>
                </a:lnTo>
                <a:lnTo>
                  <a:pt x="567160" y="3310359"/>
                </a:lnTo>
                <a:lnTo>
                  <a:pt x="567160" y="3449256"/>
                </a:lnTo>
                <a:lnTo>
                  <a:pt x="729206" y="3449256"/>
                </a:lnTo>
                <a:lnTo>
                  <a:pt x="879676" y="3449256"/>
                </a:lnTo>
                <a:lnTo>
                  <a:pt x="1006998" y="3449256"/>
                </a:lnTo>
                <a:lnTo>
                  <a:pt x="1076446" y="3483980"/>
                </a:lnTo>
                <a:lnTo>
                  <a:pt x="1342664" y="3437681"/>
                </a:lnTo>
                <a:lnTo>
                  <a:pt x="1435261" y="3414532"/>
                </a:lnTo>
                <a:lnTo>
                  <a:pt x="1574157" y="3391382"/>
                </a:lnTo>
                <a:lnTo>
                  <a:pt x="1585732" y="3345083"/>
                </a:lnTo>
                <a:cubicBezTo>
                  <a:pt x="1625551" y="3319264"/>
                  <a:pt x="1770634" y="3276976"/>
                  <a:pt x="1813074" y="3236465"/>
                </a:cubicBezTo>
                <a:lnTo>
                  <a:pt x="1840375" y="3102015"/>
                </a:lnTo>
                <a:lnTo>
                  <a:pt x="2048719" y="3020992"/>
                </a:lnTo>
                <a:lnTo>
                  <a:pt x="2129742" y="2870521"/>
                </a:lnTo>
                <a:lnTo>
                  <a:pt x="2453833" y="2824223"/>
                </a:lnTo>
                <a:lnTo>
                  <a:pt x="2592730" y="2801073"/>
                </a:lnTo>
                <a:lnTo>
                  <a:pt x="2696902" y="2766349"/>
                </a:lnTo>
                <a:lnTo>
                  <a:pt x="2720051" y="2766349"/>
                </a:lnTo>
                <a:lnTo>
                  <a:pt x="2720051" y="2696901"/>
                </a:lnTo>
                <a:lnTo>
                  <a:pt x="2708476" y="2615878"/>
                </a:lnTo>
                <a:lnTo>
                  <a:pt x="2743200" y="2546430"/>
                </a:lnTo>
                <a:lnTo>
                  <a:pt x="2743200" y="2534856"/>
                </a:lnTo>
                <a:lnTo>
                  <a:pt x="2743200" y="2534856"/>
                </a:lnTo>
                <a:lnTo>
                  <a:pt x="3113590" y="1516283"/>
                </a:ln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696901" y="1944547"/>
            <a:ext cx="1041722" cy="1481559"/>
          </a:xfrm>
          <a:custGeom>
            <a:avLst/>
            <a:gdLst>
              <a:gd name="connsiteX0" fmla="*/ 914400 w 1041722"/>
              <a:gd name="connsiteY0" fmla="*/ 0 h 1481559"/>
              <a:gd name="connsiteX1" fmla="*/ 0 w 1041722"/>
              <a:gd name="connsiteY1" fmla="*/ 115747 h 1481559"/>
              <a:gd name="connsiteX2" fmla="*/ 254643 w 1041722"/>
              <a:gd name="connsiteY2" fmla="*/ 1481559 h 1481559"/>
              <a:gd name="connsiteX3" fmla="*/ 1041722 w 1041722"/>
              <a:gd name="connsiteY3" fmla="*/ 1331088 h 1481559"/>
              <a:gd name="connsiteX4" fmla="*/ 1030147 w 1041722"/>
              <a:gd name="connsiteY4" fmla="*/ 1111169 h 1481559"/>
              <a:gd name="connsiteX5" fmla="*/ 1006998 w 1041722"/>
              <a:gd name="connsiteY5" fmla="*/ 1030147 h 1481559"/>
              <a:gd name="connsiteX6" fmla="*/ 1006998 w 1041722"/>
              <a:gd name="connsiteY6" fmla="*/ 914400 h 1481559"/>
              <a:gd name="connsiteX7" fmla="*/ 960699 w 1041722"/>
              <a:gd name="connsiteY7" fmla="*/ 729205 h 1481559"/>
              <a:gd name="connsiteX8" fmla="*/ 983848 w 1041722"/>
              <a:gd name="connsiteY8" fmla="*/ 590309 h 1481559"/>
              <a:gd name="connsiteX9" fmla="*/ 960699 w 1041722"/>
              <a:gd name="connsiteY9" fmla="*/ 544010 h 1481559"/>
              <a:gd name="connsiteX10" fmla="*/ 949124 w 1041722"/>
              <a:gd name="connsiteY10" fmla="*/ 439838 h 1481559"/>
              <a:gd name="connsiteX11" fmla="*/ 914400 w 1041722"/>
              <a:gd name="connsiteY11" fmla="*/ 0 h 1481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41722" h="1481559">
                <a:moveTo>
                  <a:pt x="914400" y="0"/>
                </a:moveTo>
                <a:lnTo>
                  <a:pt x="0" y="115747"/>
                </a:lnTo>
                <a:lnTo>
                  <a:pt x="254643" y="1481559"/>
                </a:lnTo>
                <a:lnTo>
                  <a:pt x="1041722" y="1331088"/>
                </a:lnTo>
                <a:lnTo>
                  <a:pt x="1030147" y="1111169"/>
                </a:lnTo>
                <a:lnTo>
                  <a:pt x="1006998" y="1030147"/>
                </a:lnTo>
                <a:lnTo>
                  <a:pt x="1006998" y="914400"/>
                </a:lnTo>
                <a:lnTo>
                  <a:pt x="960699" y="729205"/>
                </a:lnTo>
                <a:lnTo>
                  <a:pt x="983848" y="590309"/>
                </a:lnTo>
                <a:lnTo>
                  <a:pt x="960699" y="544010"/>
                </a:lnTo>
                <a:cubicBezTo>
                  <a:pt x="948645" y="447584"/>
                  <a:pt x="949124" y="482518"/>
                  <a:pt x="949124" y="439838"/>
                </a:cubicBezTo>
                <a:lnTo>
                  <a:pt x="914400" y="0"/>
                </a:lnTo>
                <a:close/>
              </a:path>
            </a:pathLst>
          </a:cu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1000" y="5486400"/>
            <a:ext cx="53340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5713412"/>
            <a:ext cx="533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" y="5942012"/>
            <a:ext cx="533400" cy="1588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6800" y="523869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agneto" pitchFamily="82" charset="0"/>
              </a:rPr>
              <a:t>Walls in Nehemiah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6800" y="5502015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agneto" pitchFamily="82" charset="0"/>
              </a:rPr>
              <a:t>Present Old City Walls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6800" y="57720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agneto" pitchFamily="82" charset="0"/>
              </a:rPr>
              <a:t>Temple Mount (NT)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28800" y="1295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Fish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362200" y="1905000"/>
            <a:ext cx="407763" cy="29402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08725" y="13337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Sheep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rot="10800000" flipV="1">
            <a:off x="3558250" y="1923803"/>
            <a:ext cx="277480" cy="22137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223295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East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3733800" y="2527763"/>
            <a:ext cx="685800" cy="746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67200" y="28588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Horse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3810000" y="3124202"/>
            <a:ext cx="609600" cy="7619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67200" y="36970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Water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657600" y="4078068"/>
            <a:ext cx="762000" cy="3673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91000" y="43066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Fountain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rot="10800000" flipV="1">
            <a:off x="3657600" y="4687668"/>
            <a:ext cx="685800" cy="26533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219200" y="4572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Refuse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2362200" y="4929850"/>
            <a:ext cx="838200" cy="2315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0600" y="2819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Valley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05400" y="83425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  <a:latin typeface="Magneto" pitchFamily="82" charset="0"/>
              </a:rPr>
              <a:t>Kidron</a:t>
            </a:r>
            <a:r>
              <a:rPr lang="en-US" sz="2000" dirty="0" smtClean="0">
                <a:solidFill>
                  <a:schemeClr val="bg1"/>
                </a:solidFill>
                <a:latin typeface="Magneto" pitchFamily="82" charset="0"/>
              </a:rPr>
              <a:t> Valley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rot="10800000" flipV="1">
            <a:off x="4191001" y="1199408"/>
            <a:ext cx="1141021" cy="95992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28600" y="914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  <a:latin typeface="Magneto" pitchFamily="82" charset="0"/>
              </a:rPr>
              <a:t>Tyropoeon</a:t>
            </a:r>
            <a:r>
              <a:rPr lang="en-US" sz="2000" dirty="0" smtClean="0">
                <a:solidFill>
                  <a:schemeClr val="bg1"/>
                </a:solidFill>
                <a:latin typeface="Magneto" pitchFamily="82" charset="0"/>
              </a:rPr>
              <a:t> Valley</a:t>
            </a:r>
          </a:p>
        </p:txBody>
      </p:sp>
      <p:cxnSp>
        <p:nvCxnSpPr>
          <p:cNvPr id="64" name="Straight Arrow Connector 63"/>
          <p:cNvCxnSpPr>
            <a:stCxn id="62" idx="2"/>
          </p:cNvCxnSpPr>
          <p:nvPr/>
        </p:nvCxnSpPr>
        <p:spPr>
          <a:xfrm rot="16200000" flipH="1">
            <a:off x="1230243" y="1458843"/>
            <a:ext cx="358914" cy="68580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28600" y="36576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  <a:latin typeface="Magneto" pitchFamily="82" charset="0"/>
              </a:rPr>
              <a:t>Hinnom</a:t>
            </a:r>
            <a:r>
              <a:rPr lang="en-US" sz="2000" dirty="0" smtClean="0">
                <a:solidFill>
                  <a:schemeClr val="bg1"/>
                </a:solidFill>
                <a:latin typeface="Magneto" pitchFamily="82" charset="0"/>
              </a:rPr>
              <a:t> Valley</a:t>
            </a:r>
          </a:p>
        </p:txBody>
      </p:sp>
      <p:cxnSp>
        <p:nvCxnSpPr>
          <p:cNvPr id="66" name="Straight Arrow Connector 65"/>
          <p:cNvCxnSpPr>
            <a:stCxn id="65" idx="2"/>
          </p:cNvCxnSpPr>
          <p:nvPr/>
        </p:nvCxnSpPr>
        <p:spPr>
          <a:xfrm rot="16200000" flipH="1">
            <a:off x="830193" y="4411593"/>
            <a:ext cx="282714" cy="19050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80327" y="210948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Magneto" pitchFamily="82" charset="0"/>
              </a:rPr>
              <a:t>Old</a:t>
            </a:r>
          </a:p>
          <a:p>
            <a:pPr algn="ctr"/>
            <a:r>
              <a:rPr lang="en-US" dirty="0" smtClean="0">
                <a:latin typeface="Magneto" pitchFamily="82" charset="0"/>
              </a:rPr>
              <a:t>Gate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524000" y="2438400"/>
            <a:ext cx="6096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reeform 78"/>
          <p:cNvSpPr/>
          <p:nvPr/>
        </p:nvSpPr>
        <p:spPr>
          <a:xfrm>
            <a:off x="2781300" y="2116931"/>
            <a:ext cx="723900" cy="138113"/>
          </a:xfrm>
          <a:custGeom>
            <a:avLst/>
            <a:gdLst>
              <a:gd name="connsiteX0" fmla="*/ 703385 w 703385"/>
              <a:gd name="connsiteY0" fmla="*/ 0 h 117231"/>
              <a:gd name="connsiteX1" fmla="*/ 445477 w 703385"/>
              <a:gd name="connsiteY1" fmla="*/ 58615 h 117231"/>
              <a:gd name="connsiteX2" fmla="*/ 199293 w 703385"/>
              <a:gd name="connsiteY2" fmla="*/ 93785 h 117231"/>
              <a:gd name="connsiteX3" fmla="*/ 0 w 703385"/>
              <a:gd name="connsiteY3" fmla="*/ 117231 h 117231"/>
              <a:gd name="connsiteX4" fmla="*/ 0 w 703385"/>
              <a:gd name="connsiteY4" fmla="*/ 117231 h 11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385" h="117231">
                <a:moveTo>
                  <a:pt x="703385" y="0"/>
                </a:moveTo>
                <a:lnTo>
                  <a:pt x="445477" y="58615"/>
                </a:lnTo>
                <a:lnTo>
                  <a:pt x="199293" y="93785"/>
                </a:lnTo>
                <a:lnTo>
                  <a:pt x="0" y="117231"/>
                </a:lnTo>
                <a:lnTo>
                  <a:pt x="0" y="117231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2185061" y="2250280"/>
            <a:ext cx="615290" cy="235011"/>
          </a:xfrm>
          <a:custGeom>
            <a:avLst/>
            <a:gdLst>
              <a:gd name="connsiteX0" fmla="*/ 597877 w 597877"/>
              <a:gd name="connsiteY0" fmla="*/ 0 h 246184"/>
              <a:gd name="connsiteX1" fmla="*/ 0 w 597877"/>
              <a:gd name="connsiteY1" fmla="*/ 246184 h 246184"/>
              <a:gd name="connsiteX2" fmla="*/ 0 w 597877"/>
              <a:gd name="connsiteY2" fmla="*/ 246184 h 24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7877" h="246184">
                <a:moveTo>
                  <a:pt x="597877" y="0"/>
                </a:moveTo>
                <a:lnTo>
                  <a:pt x="0" y="246184"/>
                </a:lnTo>
                <a:lnTo>
                  <a:pt x="0" y="246184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2202873" y="2470068"/>
            <a:ext cx="225631" cy="884711"/>
          </a:xfrm>
          <a:custGeom>
            <a:avLst/>
            <a:gdLst>
              <a:gd name="connsiteX0" fmla="*/ 0 w 225631"/>
              <a:gd name="connsiteY0" fmla="*/ 0 h 884711"/>
              <a:gd name="connsiteX1" fmla="*/ 225631 w 225631"/>
              <a:gd name="connsiteY1" fmla="*/ 884711 h 884711"/>
              <a:gd name="connsiteX2" fmla="*/ 225631 w 225631"/>
              <a:gd name="connsiteY2" fmla="*/ 884711 h 8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631" h="884711">
                <a:moveTo>
                  <a:pt x="0" y="0"/>
                </a:moveTo>
                <a:lnTo>
                  <a:pt x="225631" y="884711"/>
                </a:lnTo>
                <a:lnTo>
                  <a:pt x="225631" y="884711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1757165" y="3354779"/>
            <a:ext cx="701027" cy="104771"/>
          </a:xfrm>
          <a:custGeom>
            <a:avLst/>
            <a:gdLst>
              <a:gd name="connsiteX0" fmla="*/ 659080 w 659080"/>
              <a:gd name="connsiteY0" fmla="*/ 0 h 118753"/>
              <a:gd name="connsiteX1" fmla="*/ 0 w 659080"/>
              <a:gd name="connsiteY1" fmla="*/ 118753 h 118753"/>
              <a:gd name="connsiteX2" fmla="*/ 0 w 659080"/>
              <a:gd name="connsiteY2" fmla="*/ 118753 h 118753"/>
              <a:gd name="connsiteX3" fmla="*/ 0 w 659080"/>
              <a:gd name="connsiteY3" fmla="*/ 118753 h 11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9080" h="118753">
                <a:moveTo>
                  <a:pt x="659080" y="0"/>
                </a:moveTo>
                <a:lnTo>
                  <a:pt x="0" y="118753"/>
                </a:lnTo>
                <a:lnTo>
                  <a:pt x="0" y="118753"/>
                </a:lnTo>
                <a:lnTo>
                  <a:pt x="0" y="118753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748512" y="3434576"/>
            <a:ext cx="489988" cy="888042"/>
          </a:xfrm>
          <a:custGeom>
            <a:avLst/>
            <a:gdLst>
              <a:gd name="connsiteX0" fmla="*/ 0 w 475013"/>
              <a:gd name="connsiteY0" fmla="*/ 0 h 878774"/>
              <a:gd name="connsiteX1" fmla="*/ 59376 w 475013"/>
              <a:gd name="connsiteY1" fmla="*/ 296883 h 878774"/>
              <a:gd name="connsiteX2" fmla="*/ 201880 w 475013"/>
              <a:gd name="connsiteY2" fmla="*/ 605642 h 878774"/>
              <a:gd name="connsiteX3" fmla="*/ 380010 w 475013"/>
              <a:gd name="connsiteY3" fmla="*/ 771896 h 878774"/>
              <a:gd name="connsiteX4" fmla="*/ 475013 w 475013"/>
              <a:gd name="connsiteY4" fmla="*/ 807522 h 878774"/>
              <a:gd name="connsiteX5" fmla="*/ 475013 w 475013"/>
              <a:gd name="connsiteY5" fmla="*/ 843148 h 878774"/>
              <a:gd name="connsiteX6" fmla="*/ 475013 w 475013"/>
              <a:gd name="connsiteY6" fmla="*/ 878774 h 87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5013" h="878774">
                <a:moveTo>
                  <a:pt x="0" y="0"/>
                </a:moveTo>
                <a:lnTo>
                  <a:pt x="59376" y="296883"/>
                </a:lnTo>
                <a:lnTo>
                  <a:pt x="201880" y="605642"/>
                </a:lnTo>
                <a:lnTo>
                  <a:pt x="380010" y="771896"/>
                </a:lnTo>
                <a:cubicBezTo>
                  <a:pt x="470913" y="808257"/>
                  <a:pt x="437100" y="807522"/>
                  <a:pt x="475013" y="807522"/>
                </a:cubicBezTo>
                <a:lnTo>
                  <a:pt x="475013" y="843148"/>
                </a:lnTo>
                <a:lnTo>
                  <a:pt x="475013" y="878774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220685" y="4310742"/>
            <a:ext cx="207819" cy="130629"/>
          </a:xfrm>
          <a:custGeom>
            <a:avLst/>
            <a:gdLst>
              <a:gd name="connsiteX0" fmla="*/ 0 w 207819"/>
              <a:gd name="connsiteY0" fmla="*/ 0 h 130629"/>
              <a:gd name="connsiteX1" fmla="*/ 207819 w 207819"/>
              <a:gd name="connsiteY1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7819" h="130629">
                <a:moveTo>
                  <a:pt x="0" y="0"/>
                </a:moveTo>
                <a:lnTo>
                  <a:pt x="207819" y="130629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rot="16200000" flipH="1">
            <a:off x="1524000" y="3505200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2416629" y="4447309"/>
            <a:ext cx="807522" cy="463138"/>
          </a:xfrm>
          <a:custGeom>
            <a:avLst/>
            <a:gdLst>
              <a:gd name="connsiteX0" fmla="*/ 0 w 807522"/>
              <a:gd name="connsiteY0" fmla="*/ 0 h 463138"/>
              <a:gd name="connsiteX1" fmla="*/ 273132 w 807522"/>
              <a:gd name="connsiteY1" fmla="*/ 172192 h 463138"/>
              <a:gd name="connsiteX2" fmla="*/ 391885 w 807522"/>
              <a:gd name="connsiteY2" fmla="*/ 273133 h 463138"/>
              <a:gd name="connsiteX3" fmla="*/ 659080 w 807522"/>
              <a:gd name="connsiteY3" fmla="*/ 397823 h 463138"/>
              <a:gd name="connsiteX4" fmla="*/ 807522 w 807522"/>
              <a:gd name="connsiteY4" fmla="*/ 463138 h 46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522" h="463138">
                <a:moveTo>
                  <a:pt x="0" y="0"/>
                </a:moveTo>
                <a:lnTo>
                  <a:pt x="273132" y="172192"/>
                </a:lnTo>
                <a:lnTo>
                  <a:pt x="391885" y="273133"/>
                </a:lnTo>
                <a:lnTo>
                  <a:pt x="659080" y="397823"/>
                </a:lnTo>
                <a:lnTo>
                  <a:pt x="807522" y="463138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3192379" y="4900863"/>
            <a:ext cx="364281" cy="152087"/>
          </a:xfrm>
          <a:custGeom>
            <a:avLst/>
            <a:gdLst>
              <a:gd name="connsiteX0" fmla="*/ 0 w 338447"/>
              <a:gd name="connsiteY0" fmla="*/ 0 h 154380"/>
              <a:gd name="connsiteX1" fmla="*/ 130629 w 338447"/>
              <a:gd name="connsiteY1" fmla="*/ 71252 h 154380"/>
              <a:gd name="connsiteX2" fmla="*/ 237506 w 338447"/>
              <a:gd name="connsiteY2" fmla="*/ 130629 h 154380"/>
              <a:gd name="connsiteX3" fmla="*/ 279070 w 338447"/>
              <a:gd name="connsiteY3" fmla="*/ 154380 h 154380"/>
              <a:gd name="connsiteX4" fmla="*/ 338447 w 338447"/>
              <a:gd name="connsiteY4" fmla="*/ 154380 h 15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447" h="154380">
                <a:moveTo>
                  <a:pt x="0" y="0"/>
                </a:moveTo>
                <a:lnTo>
                  <a:pt x="130629" y="71252"/>
                </a:lnTo>
                <a:lnTo>
                  <a:pt x="237506" y="130629"/>
                </a:lnTo>
                <a:lnTo>
                  <a:pt x="279070" y="154380"/>
                </a:lnTo>
                <a:lnTo>
                  <a:pt x="338447" y="15438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3556660" y="4892842"/>
            <a:ext cx="48803" cy="171985"/>
          </a:xfrm>
          <a:custGeom>
            <a:avLst/>
            <a:gdLst>
              <a:gd name="connsiteX0" fmla="*/ 0 w 36195"/>
              <a:gd name="connsiteY0" fmla="*/ 160080 h 160080"/>
              <a:gd name="connsiteX1" fmla="*/ 35626 w 36195"/>
              <a:gd name="connsiteY1" fmla="*/ 47265 h 16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95" h="160080">
                <a:moveTo>
                  <a:pt x="0" y="160080"/>
                </a:moveTo>
                <a:cubicBezTo>
                  <a:pt x="36195" y="39431"/>
                  <a:pt x="35626" y="0"/>
                  <a:pt x="35626" y="47265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3568535" y="4114800"/>
            <a:ext cx="83127" cy="801584"/>
          </a:xfrm>
          <a:custGeom>
            <a:avLst/>
            <a:gdLst>
              <a:gd name="connsiteX0" fmla="*/ 29688 w 83127"/>
              <a:gd name="connsiteY0" fmla="*/ 801584 h 801584"/>
              <a:gd name="connsiteX1" fmla="*/ 83127 w 83127"/>
              <a:gd name="connsiteY1" fmla="*/ 469075 h 801584"/>
              <a:gd name="connsiteX2" fmla="*/ 0 w 83127"/>
              <a:gd name="connsiteY2" fmla="*/ 0 h 801584"/>
              <a:gd name="connsiteX3" fmla="*/ 0 w 83127"/>
              <a:gd name="connsiteY3" fmla="*/ 0 h 80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127" h="801584">
                <a:moveTo>
                  <a:pt x="29688" y="801584"/>
                </a:moveTo>
                <a:lnTo>
                  <a:pt x="83127" y="46907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667398" y="2596243"/>
            <a:ext cx="65314" cy="525780"/>
          </a:xfrm>
          <a:custGeom>
            <a:avLst/>
            <a:gdLst>
              <a:gd name="connsiteX0" fmla="*/ 65314 w 65314"/>
              <a:gd name="connsiteY0" fmla="*/ 525780 h 525780"/>
              <a:gd name="connsiteX1" fmla="*/ 58783 w 65314"/>
              <a:gd name="connsiteY1" fmla="*/ 440871 h 525780"/>
              <a:gd name="connsiteX2" fmla="*/ 52251 w 65314"/>
              <a:gd name="connsiteY2" fmla="*/ 257991 h 525780"/>
              <a:gd name="connsiteX3" fmla="*/ 0 w 65314"/>
              <a:gd name="connsiteY3" fmla="*/ 55517 h 525780"/>
              <a:gd name="connsiteX4" fmla="*/ 0 w 65314"/>
              <a:gd name="connsiteY4" fmla="*/ 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14" h="525780">
                <a:moveTo>
                  <a:pt x="65314" y="525780"/>
                </a:moveTo>
                <a:lnTo>
                  <a:pt x="58783" y="440871"/>
                </a:lnTo>
                <a:cubicBezTo>
                  <a:pt x="56644" y="379910"/>
                  <a:pt x="52251" y="196992"/>
                  <a:pt x="52251" y="257991"/>
                </a:cubicBezTo>
                <a:lnTo>
                  <a:pt x="0" y="55517"/>
                </a:lnTo>
                <a:lnTo>
                  <a:pt x="0" y="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 rot="16481692">
            <a:off x="2710151" y="4087260"/>
            <a:ext cx="1498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agneto" pitchFamily="82" charset="0"/>
              </a:rPr>
              <a:t>City of David</a:t>
            </a:r>
          </a:p>
        </p:txBody>
      </p:sp>
      <p:sp>
        <p:nvSpPr>
          <p:cNvPr id="98" name="Freeform 97"/>
          <p:cNvSpPr/>
          <p:nvPr/>
        </p:nvSpPr>
        <p:spPr>
          <a:xfrm>
            <a:off x="3732712" y="3122023"/>
            <a:ext cx="45720" cy="320040"/>
          </a:xfrm>
          <a:custGeom>
            <a:avLst/>
            <a:gdLst>
              <a:gd name="connsiteX0" fmla="*/ 45720 w 45720"/>
              <a:gd name="connsiteY0" fmla="*/ 320040 h 320040"/>
              <a:gd name="connsiteX1" fmla="*/ 0 w 45720"/>
              <a:gd name="connsiteY1" fmla="*/ 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" h="320040">
                <a:moveTo>
                  <a:pt x="45720" y="320040"/>
                </a:moveTo>
                <a:lnTo>
                  <a:pt x="0" y="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4512623" y="1650676"/>
            <a:ext cx="131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Magneto" pitchFamily="82" charset="0"/>
              </a:rPr>
              <a:t>Miphkad</a:t>
            </a:r>
            <a:r>
              <a:rPr lang="en-US" dirty="0" smtClean="0">
                <a:latin typeface="Magneto" pitchFamily="82" charset="0"/>
              </a:rPr>
              <a:t> Gate</a:t>
            </a:r>
          </a:p>
        </p:txBody>
      </p:sp>
      <p:cxnSp>
        <p:nvCxnSpPr>
          <p:cNvPr id="108" name="Straight Arrow Connector 107"/>
          <p:cNvCxnSpPr>
            <a:stCxn id="104" idx="1"/>
          </p:cNvCxnSpPr>
          <p:nvPr/>
        </p:nvCxnSpPr>
        <p:spPr>
          <a:xfrm rot="10800000" flipV="1">
            <a:off x="3705101" y="1973842"/>
            <a:ext cx="807522" cy="34184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Freeform 110"/>
          <p:cNvSpPr/>
          <p:nvPr/>
        </p:nvSpPr>
        <p:spPr>
          <a:xfrm>
            <a:off x="3617119" y="2355139"/>
            <a:ext cx="90488" cy="259474"/>
          </a:xfrm>
          <a:custGeom>
            <a:avLst/>
            <a:gdLst>
              <a:gd name="connsiteX0" fmla="*/ 26763 w 62447"/>
              <a:gd name="connsiteY0" fmla="*/ 231945 h 231945"/>
              <a:gd name="connsiteX1" fmla="*/ 62447 w 62447"/>
              <a:gd name="connsiteY1" fmla="*/ 133815 h 231945"/>
              <a:gd name="connsiteX2" fmla="*/ 0 w 62447"/>
              <a:gd name="connsiteY2" fmla="*/ 0 h 23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447" h="231945">
                <a:moveTo>
                  <a:pt x="26763" y="231945"/>
                </a:moveTo>
                <a:lnTo>
                  <a:pt x="62447" y="133815"/>
                </a:lnTo>
                <a:lnTo>
                  <a:pt x="0" y="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3479180" y="2114272"/>
            <a:ext cx="142736" cy="249788"/>
          </a:xfrm>
          <a:custGeom>
            <a:avLst/>
            <a:gdLst>
              <a:gd name="connsiteX0" fmla="*/ 124894 w 124894"/>
              <a:gd name="connsiteY0" fmla="*/ 245327 h 245327"/>
              <a:gd name="connsiteX1" fmla="*/ 0 w 124894"/>
              <a:gd name="connsiteY1" fmla="*/ 0 h 24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894" h="245327">
                <a:moveTo>
                  <a:pt x="124894" y="245327"/>
                </a:moveTo>
                <a:lnTo>
                  <a:pt x="0" y="0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3808071" y="6318967"/>
            <a:ext cx="2419109" cy="174455"/>
            <a:chOff x="3808071" y="6318967"/>
            <a:chExt cx="2419109" cy="174455"/>
          </a:xfrm>
        </p:grpSpPr>
        <p:cxnSp>
          <p:nvCxnSpPr>
            <p:cNvPr id="63" name="Straight Connector 62"/>
            <p:cNvCxnSpPr/>
            <p:nvPr/>
          </p:nvCxnSpPr>
          <p:spPr>
            <a:xfrm rot="10800000" flipV="1">
              <a:off x="3808071" y="6481847"/>
              <a:ext cx="2419109" cy="11575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3746166" y="6415414"/>
              <a:ext cx="150385" cy="183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025360" y="6424138"/>
              <a:ext cx="115746" cy="1588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130788" y="6399778"/>
              <a:ext cx="162251" cy="629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5614534" y="6190879"/>
            <a:ext cx="67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.5 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200"/>
                            </p:stCondLst>
                            <p:childTnLst>
                              <p:par>
                                <p:cTn id="3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200"/>
                            </p:stCondLst>
                            <p:childTnLst>
                              <p:par>
                                <p:cTn id="4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200"/>
                            </p:stCondLst>
                            <p:childTnLst>
                              <p:par>
                                <p:cTn id="6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2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7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2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7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2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7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2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7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2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00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8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8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000"/>
                            </p:stCondLst>
                            <p:childTnLst>
                              <p:par>
                                <p:cTn id="1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500"/>
                            </p:stCondLst>
                            <p:childTnLst>
                              <p:par>
                                <p:cTn id="1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00"/>
                            </p:stCondLst>
                            <p:childTnLst>
                              <p:par>
                                <p:cTn id="20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000"/>
                            </p:stCondLst>
                            <p:childTnLst>
                              <p:par>
                                <p:cTn id="2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500"/>
                            </p:stCondLst>
                            <p:childTnLst>
                              <p:par>
                                <p:cTn id="2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500"/>
                            </p:stCondLst>
                            <p:childTnLst>
                              <p:par>
                                <p:cTn id="2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54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7" dur="500" tmFilter="0,0; .5, 0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70" grpId="0" animBg="1"/>
      <p:bldP spid="70" grpId="1" animBg="1"/>
      <p:bldP spid="71" grpId="0" animBg="1"/>
      <p:bldP spid="71" grpId="1" animBg="1"/>
      <p:bldP spid="97" grpId="0" animBg="1"/>
      <p:bldP spid="97" grpId="1" animBg="1"/>
      <p:bldP spid="57" grpId="0" animBg="1"/>
      <p:bldP spid="57" grpId="1" animBg="1"/>
      <p:bldP spid="56" grpId="0" animBg="1"/>
      <p:bldP spid="56" grpId="1" animBg="1"/>
      <p:bldP spid="10" grpId="0" animBg="1"/>
      <p:bldP spid="10" grpId="1" animBg="1"/>
      <p:bldP spid="13" grpId="0" animBg="1"/>
      <p:bldP spid="13" grpId="1" animBg="1"/>
      <p:bldP spid="19" grpId="0"/>
      <p:bldP spid="19" grpId="1"/>
      <p:bldP spid="20" grpId="0"/>
      <p:bldP spid="20" grpId="1"/>
      <p:bldP spid="23" grpId="0"/>
      <p:bldP spid="23" grpId="1"/>
      <p:bldP spid="24" grpId="0"/>
      <p:bldP spid="24" grpId="1"/>
      <p:bldP spid="28" grpId="0"/>
      <p:bldP spid="28" grpId="1"/>
      <p:bldP spid="31" grpId="0"/>
      <p:bldP spid="31" grpId="1"/>
      <p:bldP spid="35" grpId="0"/>
      <p:bldP spid="35" grpId="1"/>
      <p:bldP spid="39" grpId="0"/>
      <p:bldP spid="39" grpId="1"/>
      <p:bldP spid="43" grpId="0"/>
      <p:bldP spid="43" grpId="1"/>
      <p:bldP spid="46" grpId="0"/>
      <p:bldP spid="46" grpId="1"/>
      <p:bldP spid="50" grpId="0"/>
      <p:bldP spid="50" grpId="1"/>
      <p:bldP spid="59" grpId="0"/>
      <p:bldP spid="59" grpId="1"/>
      <p:bldP spid="62" grpId="0"/>
      <p:bldP spid="62" grpId="1"/>
      <p:bldP spid="65" grpId="0"/>
      <p:bldP spid="65" grpId="1"/>
      <p:bldP spid="75" grpId="0"/>
      <p:bldP spid="75" grpId="1"/>
      <p:bldP spid="79" grpId="0" animBg="1"/>
      <p:bldP spid="79" grpId="1" animBg="1"/>
      <p:bldP spid="80" grpId="0" animBg="1"/>
      <p:bldP spid="80" grpId="1" animBg="1"/>
      <p:bldP spid="83" grpId="0" animBg="1"/>
      <p:bldP spid="83" grpId="1" animBg="1"/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9" grpId="0" animBg="1"/>
      <p:bldP spid="99" grpId="1" animBg="1"/>
      <p:bldP spid="101" grpId="0"/>
      <p:bldP spid="101" grpId="1"/>
      <p:bldP spid="98" grpId="0" animBg="1"/>
      <p:bldP spid="98" grpId="1" animBg="1"/>
      <p:bldP spid="104" grpId="0"/>
      <p:bldP spid="104" grpId="1"/>
      <p:bldP spid="111" grpId="0" animBg="1"/>
      <p:bldP spid="111" grpId="1" animBg="1"/>
      <p:bldP spid="112" grpId="0" animBg="1"/>
      <p:bldP spid="112" grpId="1" animBg="1"/>
      <p:bldP spid="81" grpId="0"/>
      <p:bldP spid="8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And whatever you do in word or deed, do all in the name of the Lord Jesus, giving thanks to God the Father through Him.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167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NEHEMIAH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Colossians 3.17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2267</TotalTime>
  <Words>214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201</cp:revision>
  <dcterms:created xsi:type="dcterms:W3CDTF">2009-07-16T13:15:48Z</dcterms:created>
  <dcterms:modified xsi:type="dcterms:W3CDTF">2009-07-20T17:05:02Z</dcterms:modified>
</cp:coreProperties>
</file>